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8" r:id="rId8"/>
    <p:sldId id="261" r:id="rId9"/>
    <p:sldId id="269" r:id="rId10"/>
    <p:sldId id="270" r:id="rId11"/>
    <p:sldId id="271" r:id="rId12"/>
    <p:sldId id="262" r:id="rId13"/>
    <p:sldId id="263" r:id="rId14"/>
    <p:sldId id="264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89" autoAdjust="0"/>
    <p:restoredTop sz="86377" autoAdjust="0"/>
  </p:normalViewPr>
  <p:slideViewPr>
    <p:cSldViewPr>
      <p:cViewPr varScale="1">
        <p:scale>
          <a:sx n="73" d="100"/>
          <a:sy n="73" d="100"/>
        </p:scale>
        <p:origin x="-17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509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71612"/>
            <a:ext cx="9144000" cy="5286389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работы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Нуцалхановой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Джамилат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7 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  <a:b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 выполнения работы: </a:t>
            </a:r>
            <a:b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ЛСОШ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2 с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Ленинаул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Казбековского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Республики  Дагестан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руководитель: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Давурбегова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Р. С.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истории и </a:t>
            </a:r>
            <a:b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обществознания МКОУ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ЛСОШ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№2 с. 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Ленинаул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85728"/>
            <a:ext cx="8763000" cy="15001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«</a:t>
            </a:r>
            <a:r>
              <a:rPr lang="ru-RU" sz="3600" b="1" dirty="0" smtClean="0"/>
              <a:t>Конституция России - путь к правовому государству»</a:t>
            </a:r>
            <a:endParaRPr lang="ru-RU" sz="3600" b="1" dirty="0"/>
          </a:p>
        </p:txBody>
      </p:sp>
      <p:pic>
        <p:nvPicPr>
          <p:cNvPr id="16386" name="Picture 2" descr="http://images.myshared.ru/6/774310/slide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857364"/>
            <a:ext cx="4416425" cy="32861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Виктор шейнис.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VIKTORIAY\Desktop\2200661D-6EAF-4823-AFEB-4B2C49CF2BD9_mw1024_n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38" y="1196752"/>
            <a:ext cx="5651098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VIKTORIAY\Desktop\0af510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8" y="1196752"/>
            <a:ext cx="3878708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2523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С. с. Алексеев, А. а. собчак, С. м. шахрай.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VIKTORIAY\Desktop\Alekse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052736"/>
            <a:ext cx="3384375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VIKTORIAY\Desktop\Sobcha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03" y="1068419"/>
            <a:ext cx="3096344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VIKTORIAY\Desktop\shaxray2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059485"/>
            <a:ext cx="2664296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93508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686800" cy="838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17 октября 1905 года император николай </a:t>
            </a:r>
            <a:r>
              <a:rPr lang="en-US" sz="2800" dirty="0" smtClean="0"/>
              <a:t>II</a:t>
            </a:r>
            <a:r>
              <a:rPr lang="ru-RU" sz="2800" dirty="0" smtClean="0"/>
              <a:t> подписал манифест «об усовершенствовании государственного порядка».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VIKTORIAY\Desktop\31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9"/>
            <a:ext cx="4680520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VIKTORIAY\Desktop\img_4_27_2_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94" y="1329649"/>
            <a:ext cx="4232402" cy="5411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Конституция 1918 года.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VIKTORIAY\Desktop\68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4524997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VIKTORIAY\Desktop\pr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501" y="1052736"/>
            <a:ext cx="4403995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791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В </a:t>
            </a:r>
            <a:r>
              <a:rPr lang="ru-RU" sz="2800" dirty="0" smtClean="0"/>
              <a:t> 12 декабря 1993 </a:t>
            </a:r>
            <a:r>
              <a:rPr lang="ru-RU" sz="2800" dirty="0" smtClean="0"/>
              <a:t>году б. н. ельциным была принята новая конституция.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VIKTORIAY\Desktop\portret_yelts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1"/>
            <a:ext cx="2808312" cy="55446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VIKTORIAY\Desktop\konstituci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96752"/>
            <a:ext cx="3168352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VIKTORIAY\Desktop\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78007"/>
            <a:ext cx="2952328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80728"/>
            <a:ext cx="8686800" cy="50993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dirty="0" smtClean="0"/>
          </a:p>
          <a:p>
            <a:pPr marL="0" indent="0" algn="ctr">
              <a:buNone/>
            </a:pPr>
            <a:r>
              <a:rPr lang="ru-RU" sz="6600" b="1" i="1" dirty="0" smtClean="0"/>
              <a:t>Спасибо за внимание!</a:t>
            </a:r>
            <a:endParaRPr lang="ru-RU" sz="66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686800" cy="59634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   Цель: </a:t>
            </a: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Целью данного проекта является  исследовать Конституцию России 1993 года, как путь к   правовому государству. </a:t>
            </a:r>
          </a:p>
          <a:p>
            <a:pPr>
              <a:buNone/>
            </a:pPr>
            <a:r>
              <a:rPr lang="ru-RU" b="1" dirty="0" smtClean="0"/>
              <a:t>    Задачи: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Изучить историю создания Конституции России 1993 года.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Рассмотреть и доказать, что Конституция России - это путь к правовому государству.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Записать собранный материал на электронный носитель.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План работы: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Введение.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История Конституции России.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Разработка проекта.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4.Принятие Конституции(1993 год)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Конституция России-путь к правовому государству.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Заключение.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Рекомендации.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Список использованной литературы.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8740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14290"/>
            <a:ext cx="7000924" cy="88356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Штурм белого дома.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5" y="1189237"/>
            <a:ext cx="8928992" cy="5552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686800" cy="838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Минута памяти погибшим в штурме белого дома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504" y="1268761"/>
            <a:ext cx="892899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Принятие декларации(1990-1991г).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VIKTORIAY\Desktop\img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313384"/>
            <a:ext cx="8856984" cy="54017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Съезд народных депутатов(12 июня 1991г).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VIKTORIAY\Desktop\c5325df8cc9d2b2d7d5ba868db0f5a4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51" y="1196753"/>
            <a:ext cx="8931232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78205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Конституционная комиссия народных депутатов РСФСР.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603" y="1347097"/>
            <a:ext cx="86868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VIKTORIAY\Desktop\1C33BE4F05FA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28991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Секретать комиссии </a:t>
            </a:r>
            <a:r>
              <a:rPr lang="ru-RU" sz="2800" dirty="0" err="1" smtClean="0"/>
              <a:t>о.г</a:t>
            </a:r>
            <a:r>
              <a:rPr lang="ru-RU" sz="2800" dirty="0" smtClean="0"/>
              <a:t>. Румянцев.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1" name="Picture 5" descr="C:\Users\VIKTORIAY\Desktop\1412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4248472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VIKTORIAY\Desktop\OGRumiants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590" y="1055843"/>
            <a:ext cx="4665906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5432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195</TotalTime>
  <Words>195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          автор работы:  Нуцалхановой  Джамилат, 7  класс место выполнения работы:  МКОУ  ЛСОШ № 2 с. Ленинаул,  Казбековского  района  Республики  Дагестан  руководитель:  Давурбегова  Р. С. Учитель истории и  обществознания МКОУ  ЛСОШ №2 с.  Ленинаул</vt:lpstr>
      <vt:lpstr>Слайд 2</vt:lpstr>
      <vt:lpstr>План работы:</vt:lpstr>
      <vt:lpstr>Штурм белого дома.</vt:lpstr>
      <vt:lpstr>Минута памяти погибшим в штурме белого дома</vt:lpstr>
      <vt:lpstr>Принятие декларации(1990-1991г).</vt:lpstr>
      <vt:lpstr>Съезд народных депутатов(12 июня 1991г).</vt:lpstr>
      <vt:lpstr>Конституционная комиссия народных депутатов РСФСР.</vt:lpstr>
      <vt:lpstr>Секретать комиссии о.г. Румянцев.</vt:lpstr>
      <vt:lpstr>Виктор шейнис.</vt:lpstr>
      <vt:lpstr>С. с. Алексеев, А. а. собчак, С. м. шахрай.</vt:lpstr>
      <vt:lpstr>17 октября 1905 года император николай II подписал манифест «об усовершенствовании государственного порядка».</vt:lpstr>
      <vt:lpstr>Конституция 1918 года.</vt:lpstr>
      <vt:lpstr>В  12 декабря 1993 году б. н. ельциным была принята новая конституция.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 работы:  джашиашвили ирма, 11 класс        Место выполнения раб                                       МКОУ СОШ №2 с. Овощи,                                   Туркменского района                  Ставропольского края    руководитель: Фомина А.В. Учитель истории МКОУ СОШ №2 с. Овощи</dc:title>
  <dc:creator>пк</dc:creator>
  <cp:lastModifiedBy>школа</cp:lastModifiedBy>
  <cp:revision>21</cp:revision>
  <dcterms:created xsi:type="dcterms:W3CDTF">2013-12-14T08:33:46Z</dcterms:created>
  <dcterms:modified xsi:type="dcterms:W3CDTF">2018-10-12T13:49:32Z</dcterms:modified>
</cp:coreProperties>
</file>