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-758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8860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6831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4692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0805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7654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0219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9959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9325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744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4834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6827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7F2A1-4B0B-4296-A7C9-CBBF4AC69C59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41BC6-513C-4A55-A56D-36A3995580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433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42469"/>
            <a:ext cx="9144000" cy="2387600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Исследовательская работа на тему: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«Дружба народов в произведениях</a:t>
            </a:r>
            <a:br>
              <a:rPr lang="ru-RU" sz="4000" b="1" i="1" dirty="0" smtClean="0">
                <a:solidFill>
                  <a:srgbClr val="FF0000"/>
                </a:solidFill>
              </a:rPr>
            </a:br>
            <a:r>
              <a:rPr lang="ru-RU" sz="4000" b="1" i="1" dirty="0" smtClean="0">
                <a:solidFill>
                  <a:srgbClr val="FF0000"/>
                </a:solidFill>
              </a:rPr>
              <a:t> Расула Гамзатова»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574475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/>
              <a:t>Автор :</a:t>
            </a:r>
            <a:r>
              <a:rPr lang="ru-RU" sz="2000" b="1" dirty="0" err="1" smtClean="0"/>
              <a:t>Кудуева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Умайганат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Асхабовна</a:t>
            </a:r>
            <a:r>
              <a:rPr lang="ru-RU" sz="2000" b="1" dirty="0" smtClean="0"/>
              <a:t>,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/>
              <a:t>Ученица 8 класса МКОУ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/>
              <a:t>«</a:t>
            </a:r>
            <a:r>
              <a:rPr lang="ru-RU" sz="2000" b="1" dirty="0" err="1" smtClean="0"/>
              <a:t>Ленинаульская</a:t>
            </a:r>
            <a:r>
              <a:rPr lang="ru-RU" sz="2000" b="1" dirty="0" smtClean="0"/>
              <a:t> СОШ №2»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2000" b="1" dirty="0" err="1" smtClean="0"/>
              <a:t>С.ЛенинаулКазбековского</a:t>
            </a:r>
            <a:r>
              <a:rPr lang="ru-RU" sz="2000" b="1" dirty="0" smtClean="0"/>
              <a:t> района РД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b="1" dirty="0" smtClean="0"/>
              <a:t>III</a:t>
            </a:r>
            <a:r>
              <a:rPr lang="ru-RU" sz="2000" b="1" dirty="0" smtClean="0"/>
              <a:t>-БД №787867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/>
              <a:t>Руководитель : </a:t>
            </a:r>
            <a:r>
              <a:rPr lang="ru-RU" sz="2000" b="1" dirty="0" err="1" smtClean="0"/>
              <a:t>Атаева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Сарат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Алмасхановна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57695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сарат\IMG-20181022-WA0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8063" y="339724"/>
            <a:ext cx="4914900" cy="6268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сарат\IMG-20181022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4115" y="304800"/>
            <a:ext cx="4914900" cy="6283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326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сарат\IMG-20181022-WA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1277" y="0"/>
            <a:ext cx="4914900" cy="6553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1631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сарат\IMG-20181022-WA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5673" y="388937"/>
            <a:ext cx="8915400" cy="6119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сарат\IMG-20181022-WA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0309" y="304800"/>
            <a:ext cx="4914900" cy="62414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сарат\IMG-20181022-WA0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4782" y="555625"/>
            <a:ext cx="9006127" cy="5907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сарат\IMG-20181022-WA0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4763" y="992188"/>
            <a:ext cx="9116146" cy="5449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>    </a:t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/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>Вопросы для анкетирования:</a:t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FF0000"/>
                </a:solidFill>
              </a:rPr>
              <a:t/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sz="4900" b="1" dirty="0" smtClean="0">
                <a:solidFill>
                  <a:srgbClr val="00B050"/>
                </a:solidFill>
              </a:rPr>
              <a:t>1.Где и когда родился Расул Гамзатов?</a:t>
            </a:r>
            <a:br>
              <a:rPr lang="ru-RU" sz="4900" b="1" dirty="0" smtClean="0">
                <a:solidFill>
                  <a:srgbClr val="00B050"/>
                </a:solidFill>
              </a:rPr>
            </a:br>
            <a:r>
              <a:rPr lang="ru-RU" sz="4900" b="1" dirty="0" smtClean="0">
                <a:solidFill>
                  <a:srgbClr val="00B050"/>
                </a:solidFill>
              </a:rPr>
              <a:t>2.Перечислите произведения автора на тему  дружбы народов.</a:t>
            </a:r>
            <a:br>
              <a:rPr lang="ru-RU" sz="4900" b="1" dirty="0" smtClean="0">
                <a:solidFill>
                  <a:srgbClr val="00B050"/>
                </a:solidFill>
              </a:rPr>
            </a:br>
            <a:r>
              <a:rPr lang="ru-RU" sz="4900" b="1" dirty="0" smtClean="0">
                <a:solidFill>
                  <a:srgbClr val="00B050"/>
                </a:solidFill>
              </a:rPr>
              <a:t>3. Назовите его стихотворение- гимн ветеранов   </a:t>
            </a:r>
            <a:br>
              <a:rPr lang="ru-RU" sz="4900" b="1" dirty="0" smtClean="0">
                <a:solidFill>
                  <a:srgbClr val="00B050"/>
                </a:solidFill>
              </a:rPr>
            </a:br>
            <a:r>
              <a:rPr lang="ru-RU" sz="4900" b="1" dirty="0" smtClean="0">
                <a:solidFill>
                  <a:srgbClr val="00B050"/>
                </a:solidFill>
              </a:rPr>
              <a:t> </a:t>
            </a:r>
            <a:r>
              <a:rPr lang="ru-RU" sz="4900" b="1" dirty="0" smtClean="0">
                <a:solidFill>
                  <a:srgbClr val="00B050"/>
                </a:solidFill>
              </a:rPr>
              <a:t>     войны. 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сарат\IMG-20181022-WA0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7061" y="311727"/>
            <a:ext cx="6096000" cy="617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33</Words>
  <Application>Microsoft Office PowerPoint</Application>
  <PresentationFormat>Произвольный</PresentationFormat>
  <Paragraphs>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Исследовательская работа на тему: «Дружба народов в произведениях  Расула Гамзатова»</vt:lpstr>
      <vt:lpstr>Слайд 2</vt:lpstr>
      <vt:lpstr>Слайд 3</vt:lpstr>
      <vt:lpstr>Слайд 4</vt:lpstr>
      <vt:lpstr>Слайд 5</vt:lpstr>
      <vt:lpstr>Слайд 6</vt:lpstr>
      <vt:lpstr>Слайд 7</vt:lpstr>
      <vt:lpstr>           Вопросы для анкетирования:  1.Где и когда родился Расул Гамзатов? 2.Перечислите произведения автора на тему  дружбы народов. 3. Назовите его стихотворение- гимн ветеранов          войны. 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на тему: «Дружба народов в произведениях  Расула Гамзатова»</dc:title>
  <dc:creator>x-1000</dc:creator>
  <cp:lastModifiedBy>школа</cp:lastModifiedBy>
  <cp:revision>4</cp:revision>
  <dcterms:created xsi:type="dcterms:W3CDTF">2018-10-22T04:15:18Z</dcterms:created>
  <dcterms:modified xsi:type="dcterms:W3CDTF">2018-10-22T05:22:59Z</dcterms:modified>
</cp:coreProperties>
</file>