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9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4" autoAdjust="0"/>
    <p:restoredTop sz="94660"/>
  </p:normalViewPr>
  <p:slideViewPr>
    <p:cSldViewPr snapToGrid="0">
      <p:cViewPr varScale="1">
        <p:scale>
          <a:sx n="94" d="100"/>
          <a:sy n="94" d="100"/>
        </p:scale>
        <p:origin x="6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133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873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1684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927781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pPr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70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057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2/21/2020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7887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3183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8074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4972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00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2209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7127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866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593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7617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11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2/21/2020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7598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 idx="4294967295"/>
          </p:nvPr>
        </p:nvSpPr>
        <p:spPr>
          <a:xfrm>
            <a:off x="2743200" y="1311275"/>
            <a:ext cx="9448800" cy="3849688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232363" y="2517259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80160" y="1674674"/>
            <a:ext cx="962152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900" b="1" cap="all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4900" b="1" cap="all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КВН </a:t>
            </a:r>
            <a:r>
              <a:rPr lang="ru-RU" sz="4900" b="1" cap="all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МАТЕМАТИКЕ</a:t>
            </a:r>
            <a:r>
              <a:rPr lang="ru-RU" sz="2700" b="1" cap="al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700" b="1" cap="al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700" b="1" cap="al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sz="3100" b="1" cap="all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«Ум заключается не только в знании, но и в умении прилагать знания на деле».</a:t>
            </a:r>
            <a:endParaRPr lang="ru-RU" dirty="0"/>
          </a:p>
        </p:txBody>
      </p:sp>
      <p:pic>
        <p:nvPicPr>
          <p:cNvPr id="8" name="Рисунок 7" descr="https://fsd.multiurok.ru/html/2017/11/19/s_5a11726fd69b0/747435_1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4074160"/>
            <a:ext cx="6817359" cy="25298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36314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9700" y="386789"/>
            <a:ext cx="4927600" cy="62045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 - ЗАГАДКИ.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За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 снижают отметки.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Отличники их делают редко.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них учатся.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Запомнить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 невозможно.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ним считают.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Их полно в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справочнике.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Бывает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номере углового дома.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Этим стреляют из ружья.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обыкновенной в ней есть числитель и знаменатель </a:t>
            </a:r>
            <a:endParaRPr lang="ru-RU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4.Похож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елку.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Шутовской колпак.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Круглая пирамида.  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35700" y="820594"/>
            <a:ext cx="5753100" cy="5349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Она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нужна, чтобы не говорить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глупостей.</a:t>
            </a:r>
            <a:endParaRPr lang="ru-RU" b="1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одно вытекает из другого.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Бывает математическая, бывает и женская. 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Номер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элемента массива.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Часть почтового адреса.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Символ уменьшенного размера, ставящийся справа внизу или справа вверху другого символа. 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Одни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художники их соблюдают, а другие нарочно искажают.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строишь дом, ее нужно поддерживать.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Равные отношения.  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 Бывает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музыкальный.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Есть у квадрата и у тяжести.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Середина диаметра. 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4868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914900" y="1219200"/>
            <a:ext cx="4127500" cy="31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04900" y="1530696"/>
            <a:ext cx="5156200" cy="3979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 Он очень толстый.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на нем живем.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Похож на арбуз.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10. Их не хватает детям капитана Гранта.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Военные их не разглашают.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Бывают у точки на плоскости.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 Бывают такие коробки.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них играют малыши. 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них составляют слова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Объемный квадрат.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13500" y="1530696"/>
            <a:ext cx="4089400" cy="2659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12. Обычно находится в центре города.</a:t>
            </a:r>
            <a:endParaRPr lang="ru-RU" b="1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Выражается квадратным числом.</a:t>
            </a:r>
            <a:endParaRPr lang="ru-RU" b="1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Длина на ширину. </a:t>
            </a: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13. У толстых он больше.</a:t>
            </a:r>
            <a:endParaRPr lang="ru-RU" b="1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Есть у комнаты.</a:t>
            </a:r>
            <a:endParaRPr lang="ru-RU" b="1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Проще всего его найти у куба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100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889264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45143" y="1103412"/>
            <a:ext cx="39576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 этап –конкурс капитанов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59300" y="1935162"/>
            <a:ext cx="4584700" cy="36132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Найти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лишнее: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Пифагор, Евклид, Чайковский, Гаусс.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Треугольник, сложение, квадрат, круг.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35, 27, 40, 65.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42, 20, 16, 31.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Слагаемое, делитель, цифра, разность.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Пушкин, Лермонтов,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Виленкин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Есенин.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Прямая, луч, отрезок, кривая.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25, а, 6, 32.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7408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48000" y="879424"/>
            <a:ext cx="6819900" cy="1467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Следующий конкурс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 Допиши, как можешь</a:t>
            </a:r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04900" y="2682196"/>
            <a:ext cx="4508500" cy="2647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 для первой команды: </a:t>
            </a:r>
            <a:endParaRPr lang="ru-RU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2,3,4,5,6,7 …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4,5,8,9,12,13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5,10,15,20,25,30,…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9,12,15,18,21,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8,8,6,6,4,4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19900" y="2848752"/>
            <a:ext cx="6096000" cy="262552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Задания для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второй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команды: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9,1,7,1,5,1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10,9,8,7,6,5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25,25,21,21,17,17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3,7,11,15,19,23,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1,2,4,8,16,32, …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071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22500" y="3275112"/>
            <a:ext cx="8788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ГРАМОТЕИ</a:t>
            </a:r>
            <a:r>
              <a:rPr lang="ru-RU" sz="5400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14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83084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03700" y="1001812"/>
            <a:ext cx="85724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 </a:t>
            </a: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Ребусы.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01" y="1941512"/>
            <a:ext cx="11074400" cy="4268788"/>
          </a:xfrm>
          <a:prstGeom prst="rect">
            <a:avLst/>
          </a:prstGeom>
          <a:solidFill>
            <a:srgbClr val="002060"/>
          </a:solidFill>
        </p:spPr>
      </p:pic>
      <p:sp>
        <p:nvSpPr>
          <p:cNvPr id="4" name="Прямоугольник 3"/>
          <p:cNvSpPr/>
          <p:nvPr/>
        </p:nvSpPr>
        <p:spPr>
          <a:xfrm>
            <a:off x="4597400" y="1941512"/>
            <a:ext cx="2844800" cy="1220788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5758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00" y="1282700"/>
            <a:ext cx="10223499" cy="450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685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400" y="660400"/>
            <a:ext cx="10210800" cy="5803900"/>
          </a:xfrm>
          <a:prstGeom prst="rect">
            <a:avLst/>
          </a:prstGeom>
        </p:spPr>
      </p:pic>
      <p:sp>
        <p:nvSpPr>
          <p:cNvPr id="4" name="Скругленный прямоугольник 3"/>
          <p:cNvSpPr/>
          <p:nvPr/>
        </p:nvSpPr>
        <p:spPr>
          <a:xfrm>
            <a:off x="7810500" y="4902200"/>
            <a:ext cx="2908300" cy="9525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126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200" y="1333500"/>
            <a:ext cx="11036299" cy="47371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6629400" y="5092700"/>
            <a:ext cx="2844800" cy="977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355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00" y="1054100"/>
            <a:ext cx="11010900" cy="5384800"/>
          </a:xfrm>
          <a:prstGeom prst="rect">
            <a:avLst/>
          </a:prstGeom>
        </p:spPr>
      </p:pic>
      <p:sp>
        <p:nvSpPr>
          <p:cNvPr id="3" name="Равнобедренный треугольник 2"/>
          <p:cNvSpPr/>
          <p:nvPr/>
        </p:nvSpPr>
        <p:spPr>
          <a:xfrm>
            <a:off x="7277100" y="4800600"/>
            <a:ext cx="2489200" cy="1473200"/>
          </a:xfrm>
          <a:prstGeom prst="triangle">
            <a:avLst>
              <a:gd name="adj" fmla="val 494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802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175" y="1943100"/>
            <a:ext cx="4314825" cy="2921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446" y="1790700"/>
            <a:ext cx="4785954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447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36700"/>
            <a:ext cx="11493499" cy="4940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61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1384300"/>
            <a:ext cx="10553699" cy="459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5948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1397000"/>
            <a:ext cx="10071100" cy="5092700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4864100" y="4343400"/>
            <a:ext cx="2717800" cy="1143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704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5000" y="1895442"/>
            <a:ext cx="10985500" cy="1512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8 этап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Словарики.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Составить как можно больше слов из слова «Математика ».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0845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44700" y="3275112"/>
            <a:ext cx="104402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 </a:t>
            </a: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этап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« ВЕСЁЛОЕ УМНОЖЕНИЕ</a:t>
            </a:r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3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281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67100" y="3275113"/>
            <a:ext cx="7137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10  этап . Кодировка. </a:t>
            </a:r>
            <a:endParaRPr lang="ru-RU" sz="36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431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66900" y="1178540"/>
            <a:ext cx="8610600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Все науки хороши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Для развития души,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Их и сами все вы знаете, конечно.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 для развития ума предназначена она –</a:t>
            </a:r>
            <a:endParaRPr lang="ru-RU" sz="36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Математика.  </a:t>
            </a:r>
            <a:endParaRPr lang="ru-RU" sz="36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188276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1409700"/>
            <a:ext cx="11010900" cy="478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881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00" y="1196636"/>
            <a:ext cx="10147300" cy="513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499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60700" y="2128922"/>
            <a:ext cx="7442200" cy="655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тур. Математическая разминка</a:t>
            </a:r>
            <a:endParaRPr lang="ru-RU" sz="3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35400" y="3898900"/>
            <a:ext cx="2679700" cy="1168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159250" y="2925426"/>
            <a:ext cx="1384300" cy="1752600"/>
          </a:xfrm>
          <a:prstGeom prst="ellipse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921000" y="3200400"/>
            <a:ext cx="2095500" cy="1397000"/>
          </a:xfrm>
          <a:prstGeom prst="triangl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5016500" y="2942552"/>
            <a:ext cx="1333500" cy="1358900"/>
          </a:xfrm>
          <a:prstGeom prst="star5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04971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5400" y="1538098"/>
            <a:ext cx="9131300" cy="3979294"/>
          </a:xfrm>
          <a:prstGeom prst="rect">
            <a:avLst/>
          </a:prstGeom>
          <a:effectLst>
            <a:glow rad="127000">
              <a:schemeClr val="accent2"/>
            </a:glow>
          </a:effectLst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У отца Мэри есть 5 дочерей: Чача,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Чичи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Чече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Чочо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зовут 5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дочь?</a:t>
            </a:r>
            <a:endParaRPr lang="en-US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2.Сколько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цифр вы знаете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3.Наименьшее трехзначное число? 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4.Сколько секунд в часе? 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5.Что больше 2метра или 198см? 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6.Наибольшее двухзначное число? 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7.Делится ли 282 на 3? 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8)Почти такая же большая, как Останкинская телебашня, но не весит ни грамма? 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9)Полтора лимона стоят полтора рубля. Сколько стоят 10 лимонов? 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431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98600" y="1538098"/>
            <a:ext cx="9842500" cy="3979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1)Двое играли в шахматы 4 часа. Сколько времени играл каждый? </a:t>
            </a:r>
            <a:endParaRPr lang="en-US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2)Сидели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 ворон, одну подстрелили. Сколько осталось? </a:t>
            </a:r>
            <a:endParaRPr lang="en-US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3)Треугольник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равными сторонами. </a:t>
            </a:r>
            <a:endParaRPr lang="en-US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4)Инструмент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измерения углов на плоскости. </a:t>
            </a:r>
            <a:endParaRPr lang="en-US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6)Какой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угол называется острым? </a:t>
            </a:r>
            <a:endParaRPr lang="en-US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5)Чему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равно произведение всех цифр? </a:t>
            </a:r>
            <a:endParaRPr lang="en-US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6)Чему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равен диаметр, если радиус 5 см? </a:t>
            </a:r>
            <a:endParaRPr lang="en-US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7)Что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больше: сумма всех цифр или их произведение? </a:t>
            </a:r>
            <a:endParaRPr lang="en-US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8)Назовите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наименьшее натуральное двузначное число. 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9)В каком месяце люди меньше всех разговаривают? 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2168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2600" y="1482052"/>
            <a:ext cx="7950200" cy="4875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Этап «Придумай по картинке задачу или загадку!» </a:t>
            </a:r>
            <a:endParaRPr lang="ru-RU" sz="24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fsd.multiurok.ru/html/2017/11/19/s_5a11726fd69b0/747435_2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100" y="2405062"/>
            <a:ext cx="4432301" cy="36020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fsd.multiurok.ru/html/2017/11/19/s_5a11726fd69b0/747435_3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2405062"/>
            <a:ext cx="4445000" cy="36020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7427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7900" y="1370186"/>
            <a:ext cx="10223500" cy="4078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en-US" sz="1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 - Магия чисел</a:t>
            </a:r>
            <a:endParaRPr lang="ru-RU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различных цифр используется в числе 101?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каком случае число 1322 меньше 622?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Когда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мы смотрим на цифру 3, а говорим 15?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лет исполнится Вам в этом году, если Вы родились в 99-ом?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Суммарный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возраст отца и сына 66 лет.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Возраст отца – это возраст сына, записанный справа налево.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Сколько лет каждому?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семерых братьев по сестре. Сколько сестер?</a:t>
            </a: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правильно? Пять плюс семь будет «одиннадцать» или «</a:t>
            </a:r>
            <a:r>
              <a:rPr lang="ru-RU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адиннадцать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»?</a:t>
            </a:r>
            <a:endParaRPr lang="ru-RU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67156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След самолета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108</TotalTime>
  <Words>512</Words>
  <Application>Microsoft Office PowerPoint</Application>
  <PresentationFormat>Широкоэкранный</PresentationFormat>
  <Paragraphs>115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Century Gothic</vt:lpstr>
      <vt:lpstr>Times New Roman</vt:lpstr>
      <vt:lpstr>След самолета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асхаб</dc:creator>
  <cp:lastModifiedBy>асхаб</cp:lastModifiedBy>
  <cp:revision>12</cp:revision>
  <dcterms:created xsi:type="dcterms:W3CDTF">2020-02-21T14:53:27Z</dcterms:created>
  <dcterms:modified xsi:type="dcterms:W3CDTF">2020-02-21T17:07:30Z</dcterms:modified>
</cp:coreProperties>
</file>