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AB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43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66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693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893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1879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38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462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80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69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42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2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80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62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81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57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29E40-511A-4816-BCEE-38F11F3A4233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BF97FE2-E871-4E7A-BF3C-1C969FC39D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62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09931" y="4952072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27"/>
            <a:ext cx="12192000" cy="691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0287" y="1388853"/>
            <a:ext cx="6780362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САМОПРЕЗЕНТАЦИЯ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этап конкурса 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учитель физики – 2019»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732" y="3306318"/>
            <a:ext cx="8209471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физики </a:t>
            </a: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Ленинаульской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СОШ№2»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Кудуевой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Марижат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Зияродиновны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85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otolia 50385381 Subscription XXL 700x439 ÐÐµÐ±Ð¾ Ñ Ð¾Ð±Ð»Ð°ÐºÐ°Ð¼Ð¸   Sky with clou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3238" y="1043611"/>
            <a:ext cx="7365522" cy="203132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	</a:t>
            </a:r>
          </a:p>
          <a:p>
            <a:r>
              <a:rPr lang="ru-RU" sz="5400" b="1" dirty="0">
                <a:solidFill>
                  <a:srgbClr val="2D1AB6"/>
                </a:solidFill>
                <a:latin typeface="Gabriola" panose="04040605051002020D02" pitchFamily="82" charset="0"/>
                <a:cs typeface="Gisha" panose="020B0502040204020203" pitchFamily="34" charset="-79"/>
              </a:rPr>
              <a:t>Тема презентации: </a:t>
            </a:r>
            <a:endParaRPr lang="ru-RU" sz="5400" b="1" dirty="0" smtClean="0">
              <a:solidFill>
                <a:srgbClr val="2D1AB6"/>
              </a:solidFill>
              <a:latin typeface="Gabriola" panose="04040605051002020D02" pitchFamily="82" charset="0"/>
              <a:cs typeface="Gisha" panose="020B0502040204020203" pitchFamily="34" charset="-79"/>
            </a:endParaRPr>
          </a:p>
          <a:p>
            <a:r>
              <a:rPr lang="ru-RU" sz="5400" b="1" dirty="0" smtClean="0">
                <a:solidFill>
                  <a:srgbClr val="2D1AB6"/>
                </a:solidFill>
                <a:latin typeface="Gabriola" panose="04040605051002020D02" pitchFamily="82" charset="0"/>
                <a:cs typeface="Gisha" panose="020B0502040204020203" pitchFamily="34" charset="-79"/>
              </a:rPr>
              <a:t>«Мой </a:t>
            </a:r>
            <a:r>
              <a:rPr lang="ru-RU" sz="5400" b="1" dirty="0">
                <a:solidFill>
                  <a:srgbClr val="2D1AB6"/>
                </a:solidFill>
                <a:latin typeface="Gabriola" panose="04040605051002020D02" pitchFamily="82" charset="0"/>
                <a:cs typeface="Gisha" panose="020B0502040204020203" pitchFamily="34" charset="-79"/>
              </a:rPr>
              <a:t>профессиональный </a:t>
            </a:r>
            <a:r>
              <a:rPr lang="ru-RU" sz="5400" b="1" dirty="0" smtClean="0">
                <a:solidFill>
                  <a:srgbClr val="2D1AB6"/>
                </a:solidFill>
                <a:latin typeface="Gabriola" panose="04040605051002020D02" pitchFamily="82" charset="0"/>
                <a:cs typeface="Gisha" panose="020B0502040204020203" pitchFamily="34" charset="-79"/>
              </a:rPr>
              <a:t>опыт». </a:t>
            </a:r>
            <a:endParaRPr lang="ru-RU" sz="5400" dirty="0">
              <a:solidFill>
                <a:srgbClr val="2D1AB6"/>
              </a:solidFill>
              <a:latin typeface="Gabriola" panose="04040605051002020D02" pitchFamily="82" charset="0"/>
              <a:cs typeface="Gisha" panose="020B0502040204020203" pitchFamily="34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4550" y="3303917"/>
            <a:ext cx="8522898" cy="227344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Учитель- это не просто </a:t>
            </a:r>
            <a:r>
              <a:rPr lang="ru-RU" sz="4000" b="1" dirty="0" smtClean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профессия</a:t>
            </a:r>
            <a:r>
              <a:rPr lang="ru-RU" sz="4000" b="1" dirty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000" dirty="0">
              <a:solidFill>
                <a:srgbClr val="2D1AB6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4000" b="1" dirty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жизни каждого педагога. </a:t>
            </a:r>
            <a:endParaRPr lang="ru-RU" sz="4000" dirty="0">
              <a:solidFill>
                <a:srgbClr val="2D1AB6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>
                <a:solidFill>
                  <a:srgbClr val="2D1AB6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 часть должна быть самой   лучшей.</a:t>
            </a:r>
            <a:endParaRPr lang="ru-RU" sz="4000" dirty="0">
              <a:solidFill>
                <a:srgbClr val="2D1AB6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07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666" y="173254"/>
            <a:ext cx="9192127" cy="650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5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270" y="192505"/>
            <a:ext cx="8328757" cy="651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2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667" y="192505"/>
            <a:ext cx="8932241" cy="644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2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035" y="548640"/>
            <a:ext cx="9432757" cy="581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661" y="127134"/>
            <a:ext cx="9086248" cy="664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8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537" y="221731"/>
            <a:ext cx="9188448" cy="6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9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9764" y="760396"/>
            <a:ext cx="94616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Достучаться </a:t>
            </a: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до каждого сердца </a:t>
            </a:r>
            <a:b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Тех, кого ты решился учить, </a:t>
            </a:r>
            <a:b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И откроется тайная дверца </a:t>
            </a:r>
            <a:b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К душам тех, кого смог полюбить!</a:t>
            </a:r>
            <a:r>
              <a:rPr lang="ru-RU" sz="5400" b="1" dirty="0">
                <a:latin typeface="Monotype Corsiva" panose="03010101010201010101" pitchFamily="66" charset="0"/>
              </a:rPr>
              <a:t> </a:t>
            </a:r>
          </a:p>
        </p:txBody>
      </p:sp>
      <p:sp>
        <p:nvSpPr>
          <p:cNvPr id="6" name="Круглая лента лицом вниз 5"/>
          <p:cNvSpPr/>
          <p:nvPr/>
        </p:nvSpPr>
        <p:spPr>
          <a:xfrm>
            <a:off x="1171874" y="4176716"/>
            <a:ext cx="8157412" cy="1597794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79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</TotalTime>
  <Words>38</Words>
  <Application>Microsoft Office PowerPoint</Application>
  <PresentationFormat>Широкоэкранный</PresentationFormat>
  <Paragraphs>12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Gabriola</vt:lpstr>
      <vt:lpstr>Gisha</vt:lpstr>
      <vt:lpstr>Monotype Corsiva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X-1001</dc:creator>
  <cp:lastModifiedBy>X-1001</cp:lastModifiedBy>
  <cp:revision>17</cp:revision>
  <dcterms:created xsi:type="dcterms:W3CDTF">2019-01-19T18:05:03Z</dcterms:created>
  <dcterms:modified xsi:type="dcterms:W3CDTF">2019-01-21T12:47:25Z</dcterms:modified>
</cp:coreProperties>
</file>