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28083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Работа над ошибками диктанта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 </a:t>
            </a:r>
            <a:r>
              <a:rPr lang="ru-RU" b="1" dirty="0" smtClean="0"/>
              <a:t>Крапива</a:t>
            </a:r>
            <a:r>
              <a:rPr lang="ru-RU" b="1" dirty="0" smtClean="0"/>
              <a:t>»</a:t>
            </a:r>
            <a:r>
              <a:rPr lang="ru-RU" b="1" dirty="0" smtClean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Эпиграф: </a:t>
            </a:r>
            <a:br>
              <a:rPr lang="ru-RU" b="1" dirty="0" smtClean="0"/>
            </a:br>
            <a:r>
              <a:rPr lang="ru-RU" b="1" dirty="0" smtClean="0"/>
              <a:t>«Всякий </a:t>
            </a:r>
            <a:r>
              <a:rPr lang="ru-RU" b="1" dirty="0" smtClean="0"/>
              <a:t>шаг вперед должен опираться на повторение прежнего</a:t>
            </a:r>
            <a:r>
              <a:rPr lang="ru-RU" b="1" dirty="0" smtClean="0"/>
              <a:t>.» </a:t>
            </a:r>
            <a:r>
              <a:rPr lang="ru-RU" b="1" dirty="0" smtClean="0"/>
              <a:t>(К.Д.Ушинский)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1.Почему </a:t>
            </a:r>
            <a:r>
              <a:rPr lang="ru-RU" b="1" dirty="0" smtClean="0">
                <a:solidFill>
                  <a:srgbClr val="FF0000"/>
                </a:solidFill>
              </a:rPr>
              <a:t>здесь стоят запятые</a:t>
            </a:r>
            <a:r>
              <a:rPr lang="ru-RU" b="1" dirty="0" smtClean="0"/>
              <a:t>?</a:t>
            </a:r>
            <a:r>
              <a:rPr lang="ru-RU" dirty="0" smtClean="0"/>
              <a:t> </a:t>
            </a:r>
          </a:p>
          <a:p>
            <a:r>
              <a:rPr lang="ru-RU" dirty="0" smtClean="0"/>
              <a:t>Поставьте сруб, соорудите погреб, поднимите забор, сложите поленницу дров, крапива тут как тут.</a:t>
            </a:r>
          </a:p>
          <a:p>
            <a:pPr>
              <a:buNone/>
            </a:pPr>
            <a:r>
              <a:rPr lang="ru-RU" b="1" dirty="0" smtClean="0"/>
              <a:t>2. </a:t>
            </a:r>
            <a:r>
              <a:rPr lang="ru-RU" b="1" dirty="0" smtClean="0">
                <a:solidFill>
                  <a:srgbClr val="FF0000"/>
                </a:solidFill>
              </a:rPr>
              <a:t>Почему в этих предложениях запятые не нужны?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endParaRPr lang="ru-RU" dirty="0" smtClean="0"/>
          </a:p>
          <a:p>
            <a:pPr lvl="0"/>
            <a:r>
              <a:rPr lang="ru-RU" dirty="0" smtClean="0"/>
              <a:t>После утомительной дороги сели они на траву отдохнуть и пообедать.</a:t>
            </a:r>
          </a:p>
          <a:p>
            <a:pPr lvl="0"/>
            <a:r>
              <a:rPr lang="ru-RU" dirty="0" smtClean="0"/>
              <a:t>Оля собрала остатки еды и обрывки бумаги и бросила под куст.</a:t>
            </a:r>
          </a:p>
          <a:p>
            <a:pPr lvl="0"/>
            <a:r>
              <a:rPr lang="ru-RU" dirty="0" smtClean="0"/>
              <a:t>Лида же завернула в газету яичные скорлупки и хлебные крошки и положила кулек в сумку.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Какое правило объединяет эти слова?</a:t>
            </a:r>
            <a:r>
              <a:rPr lang="ru-RU" dirty="0" smtClean="0"/>
              <a:t> </a:t>
            </a:r>
          </a:p>
          <a:p>
            <a:pPr lvl="0"/>
            <a:r>
              <a:rPr lang="ru-RU" dirty="0" smtClean="0"/>
              <a:t>Траву</a:t>
            </a:r>
          </a:p>
          <a:p>
            <a:pPr lvl="0"/>
            <a:r>
              <a:rPr lang="ru-RU" dirty="0" smtClean="0"/>
              <a:t>Недалеко</a:t>
            </a:r>
          </a:p>
          <a:p>
            <a:pPr lvl="0"/>
            <a:r>
              <a:rPr lang="ru-RU" dirty="0" smtClean="0"/>
              <a:t>Такой</a:t>
            </a:r>
          </a:p>
          <a:p>
            <a:pPr lvl="0"/>
            <a:r>
              <a:rPr lang="ru-RU" dirty="0" smtClean="0"/>
              <a:t>Неблагополучие</a:t>
            </a:r>
          </a:p>
          <a:p>
            <a:pPr lvl="0"/>
            <a:r>
              <a:rPr lang="ru-RU" dirty="0" err="1" smtClean="0"/>
              <a:t>Неперестаем</a:t>
            </a:r>
            <a:endParaRPr lang="ru-RU" dirty="0" smtClean="0"/>
          </a:p>
          <a:p>
            <a:pPr lvl="0"/>
            <a:r>
              <a:rPr lang="ru-RU" dirty="0" smtClean="0"/>
              <a:t>Удивительный</a:t>
            </a:r>
          </a:p>
          <a:p>
            <a:pPr lvl="0"/>
            <a:r>
              <a:rPr lang="ru-RU" dirty="0" smtClean="0"/>
              <a:t>Замечается</a:t>
            </a:r>
          </a:p>
          <a:p>
            <a:pPr lvl="0"/>
            <a:r>
              <a:rPr lang="ru-RU" dirty="0" smtClean="0"/>
              <a:t>Корзину</a:t>
            </a:r>
          </a:p>
          <a:p>
            <a:pPr lvl="0"/>
            <a:r>
              <a:rPr lang="ru-RU" dirty="0" smtClean="0"/>
              <a:t>Проживают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b="1" dirty="0" smtClean="0"/>
              <a:t>Что объединяет эти слова</a:t>
            </a:r>
            <a:r>
              <a:rPr lang="ru-RU" b="1" dirty="0" smtClean="0"/>
              <a:t>?</a:t>
            </a:r>
            <a:endParaRPr lang="ru-RU" dirty="0" smtClean="0"/>
          </a:p>
          <a:p>
            <a:pPr lvl="0"/>
            <a:r>
              <a:rPr lang="ru-RU" dirty="0" err="1" smtClean="0"/>
              <a:t>Влес</a:t>
            </a:r>
            <a:endParaRPr lang="ru-RU" dirty="0" smtClean="0"/>
          </a:p>
          <a:p>
            <a:pPr lvl="0"/>
            <a:r>
              <a:rPr lang="ru-RU" dirty="0" err="1" smtClean="0"/>
              <a:t>Натраву</a:t>
            </a:r>
            <a:endParaRPr lang="ru-RU" dirty="0" smtClean="0"/>
          </a:p>
          <a:p>
            <a:pPr lvl="0"/>
            <a:r>
              <a:rPr lang="ru-RU" dirty="0" err="1" smtClean="0"/>
              <a:t>Отних</a:t>
            </a:r>
            <a:endParaRPr lang="ru-RU" dirty="0" smtClean="0"/>
          </a:p>
          <a:p>
            <a:pPr lvl="0"/>
            <a:r>
              <a:rPr lang="ru-RU" dirty="0" err="1" smtClean="0"/>
              <a:t>Подкуст</a:t>
            </a:r>
            <a:endParaRPr lang="ru-RU" dirty="0" smtClean="0"/>
          </a:p>
          <a:p>
            <a:pPr lvl="0"/>
            <a:r>
              <a:rPr lang="ru-RU" dirty="0" err="1" smtClean="0"/>
              <a:t>Вгазету</a:t>
            </a:r>
            <a:endParaRPr lang="ru-RU" dirty="0" smtClean="0"/>
          </a:p>
          <a:p>
            <a:pPr lvl="0"/>
            <a:r>
              <a:rPr lang="ru-RU" dirty="0" err="1" smtClean="0"/>
              <a:t>Всумку</a:t>
            </a:r>
            <a:endParaRPr lang="ru-RU" dirty="0" smtClean="0"/>
          </a:p>
          <a:p>
            <a:pPr lvl="0"/>
            <a:r>
              <a:rPr lang="ru-RU" dirty="0" err="1" smtClean="0"/>
              <a:t>Ссобой</a:t>
            </a:r>
            <a:endParaRPr lang="ru-RU" dirty="0" smtClean="0"/>
          </a:p>
          <a:p>
            <a:pPr lvl="0"/>
            <a:r>
              <a:rPr lang="ru-RU" dirty="0" smtClean="0"/>
              <a:t>Поляны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b="1" dirty="0" smtClean="0"/>
              <a:t>В </a:t>
            </a:r>
            <a:r>
              <a:rPr lang="ru-RU" b="1" dirty="0" smtClean="0"/>
              <a:t>диктанте ученики нашего класса </a:t>
            </a:r>
            <a:r>
              <a:rPr lang="ru-RU" b="1" dirty="0" smtClean="0"/>
              <a:t>написали слово, и каждый допустил ошибку. Кто из них прав?</a:t>
            </a:r>
            <a:r>
              <a:rPr lang="ru-RU" dirty="0" smtClean="0"/>
              <a:t> </a:t>
            </a:r>
          </a:p>
          <a:p>
            <a:pPr lvl="0"/>
            <a:r>
              <a:rPr lang="ru-RU" sz="4000" b="1" dirty="0" err="1" smtClean="0"/>
              <a:t>Нух</a:t>
            </a:r>
            <a:r>
              <a:rPr lang="ru-RU" sz="4000" b="1" dirty="0" smtClean="0"/>
              <a:t>, </a:t>
            </a:r>
            <a:r>
              <a:rPr lang="ru-RU" sz="4000" b="1" dirty="0" err="1" smtClean="0"/>
              <a:t>Зайирбег</a:t>
            </a:r>
            <a:r>
              <a:rPr lang="ru-RU" sz="4000" b="1" dirty="0" smtClean="0"/>
              <a:t> написал: </a:t>
            </a:r>
            <a:r>
              <a:rPr lang="ru-RU" sz="4000" b="1" dirty="0" err="1" smtClean="0">
                <a:solidFill>
                  <a:srgbClr val="FF0000"/>
                </a:solidFill>
              </a:rPr>
              <a:t>удивляца</a:t>
            </a:r>
            <a:r>
              <a:rPr lang="ru-RU" sz="4000" b="1" dirty="0" smtClean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4000" b="1" dirty="0" smtClean="0"/>
              <a:t>Аида и </a:t>
            </a:r>
            <a:r>
              <a:rPr lang="ru-RU" sz="4000" b="1" dirty="0" err="1" smtClean="0"/>
              <a:t>Аминат</a:t>
            </a:r>
            <a:r>
              <a:rPr lang="ru-RU" sz="4000" b="1" dirty="0" smtClean="0"/>
              <a:t>, </a:t>
            </a:r>
            <a:r>
              <a:rPr lang="ru-RU" sz="4000" b="1" dirty="0" err="1" smtClean="0"/>
              <a:t>Патимат</a:t>
            </a:r>
            <a:r>
              <a:rPr lang="ru-RU" sz="4000" b="1" dirty="0" smtClean="0"/>
              <a:t>, </a:t>
            </a:r>
            <a:r>
              <a:rPr lang="ru-RU" sz="4000" b="1" dirty="0" err="1" smtClean="0"/>
              <a:t>Разия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и</a:t>
            </a:r>
            <a:r>
              <a:rPr lang="ru-RU" sz="4000" b="1" dirty="0" smtClean="0"/>
              <a:t> </a:t>
            </a:r>
            <a:r>
              <a:rPr lang="ru-RU" sz="4000" b="1" dirty="0" err="1" smtClean="0"/>
              <a:t>др</a:t>
            </a:r>
            <a:r>
              <a:rPr lang="ru-RU" sz="4000" b="1" dirty="0" smtClean="0"/>
              <a:t>  написали: </a:t>
            </a:r>
            <a:r>
              <a:rPr lang="ru-RU" sz="4000" b="1" dirty="0" err="1" smtClean="0">
                <a:solidFill>
                  <a:srgbClr val="FF0000"/>
                </a:solidFill>
              </a:rPr>
              <a:t>удивлятся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 lvl="0"/>
            <a:r>
              <a:rPr lang="ru-RU" sz="4000" b="1" dirty="0" err="1" smtClean="0"/>
              <a:t>Эльмира</a:t>
            </a:r>
            <a:r>
              <a:rPr lang="ru-RU" sz="4000" b="1" dirty="0" smtClean="0"/>
              <a:t>  написала: </a:t>
            </a:r>
            <a:r>
              <a:rPr lang="ru-RU" sz="4000" b="1" dirty="0" smtClean="0">
                <a:solidFill>
                  <a:srgbClr val="FF0000"/>
                </a:solidFill>
              </a:rPr>
              <a:t>удивляться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Нужна помощь!!!! «Операция»</a:t>
            </a:r>
          </a:p>
          <a:p>
            <a:r>
              <a:rPr lang="ru-RU" sz="3600" dirty="0" err="1" smtClean="0"/>
              <a:t>Ана</a:t>
            </a:r>
            <a:r>
              <a:rPr lang="ru-RU" sz="3600" dirty="0" smtClean="0"/>
              <a:t>  </a:t>
            </a:r>
            <a:r>
              <a:rPr lang="ru-RU" sz="3600" dirty="0" err="1" smtClean="0"/>
              <a:t>ассобена</a:t>
            </a:r>
            <a:r>
              <a:rPr lang="ru-RU" sz="3600" dirty="0" smtClean="0"/>
              <a:t> </a:t>
            </a:r>
            <a:r>
              <a:rPr lang="ru-RU" sz="3600" dirty="0" err="1" smtClean="0"/>
              <a:t>буйстует</a:t>
            </a:r>
            <a:r>
              <a:rPr lang="ru-RU" sz="3600" dirty="0" smtClean="0"/>
              <a:t> там, где </a:t>
            </a:r>
            <a:r>
              <a:rPr lang="ru-RU" sz="3600" dirty="0" err="1" smtClean="0"/>
              <a:t>замичаеться</a:t>
            </a:r>
            <a:r>
              <a:rPr lang="ru-RU" sz="3600" dirty="0" smtClean="0"/>
              <a:t> человеческое </a:t>
            </a:r>
            <a:r>
              <a:rPr lang="ru-RU" sz="3600" dirty="0" err="1" smtClean="0"/>
              <a:t>бецтвие</a:t>
            </a:r>
            <a:r>
              <a:rPr lang="ru-RU" sz="3600" dirty="0" smtClean="0"/>
              <a:t>, не </a:t>
            </a:r>
            <a:r>
              <a:rPr lang="ru-RU" sz="3600" dirty="0" smtClean="0"/>
              <a:t>блогополучие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«пластическая операция»</a:t>
            </a:r>
          </a:p>
          <a:p>
            <a:r>
              <a:rPr lang="ru-RU" sz="4400" i="1" dirty="0" err="1" smtClean="0"/>
              <a:t>√</a:t>
            </a:r>
            <a:r>
              <a:rPr lang="ru-RU" i="1" dirty="0" smtClean="0"/>
              <a:t>()Сохранилось много </a:t>
            </a:r>
            <a:r>
              <a:rPr lang="ru-RU" i="1" dirty="0" err="1" smtClean="0"/>
              <a:t>√</a:t>
            </a:r>
            <a:r>
              <a:rPr lang="ru-RU" i="1" dirty="0" smtClean="0"/>
              <a:t>()пословиц, в которых говорится о </a:t>
            </a:r>
            <a:r>
              <a:rPr lang="ru-RU" i="1" dirty="0" err="1" smtClean="0"/>
              <a:t>√</a:t>
            </a:r>
            <a:r>
              <a:rPr lang="ru-RU" i="1" dirty="0" smtClean="0"/>
              <a:t>()жизни </a:t>
            </a:r>
            <a:r>
              <a:rPr lang="ru-RU" i="1" dirty="0" err="1" smtClean="0"/>
              <a:t>√</a:t>
            </a:r>
            <a:r>
              <a:rPr lang="ru-RU" i="1" dirty="0" smtClean="0"/>
              <a:t>() народа.</a:t>
            </a:r>
          </a:p>
          <a:p>
            <a:endParaRPr lang="ru-RU" i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а) В России или литературе</a:t>
            </a:r>
            <a:br>
              <a:rPr lang="ru-RU" dirty="0" smtClean="0"/>
            </a:br>
            <a:r>
              <a:rPr lang="ru-RU" dirty="0" smtClean="0"/>
              <a:t>б) старых</a:t>
            </a:r>
            <a:br>
              <a:rPr lang="ru-RU" dirty="0" smtClean="0"/>
            </a:br>
            <a:r>
              <a:rPr lang="ru-RU" dirty="0" smtClean="0"/>
              <a:t>в) трудной или тяжелой</a:t>
            </a:r>
            <a:br>
              <a:rPr lang="ru-RU" dirty="0" smtClean="0"/>
            </a:br>
            <a:r>
              <a:rPr lang="ru-RU" dirty="0" smtClean="0"/>
              <a:t>г) русского или нашего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Получилось красивое предложение.</a:t>
            </a:r>
          </a:p>
          <a:p>
            <a:r>
              <a:rPr lang="ru-RU" sz="3600" i="1" dirty="0" smtClean="0"/>
              <a:t>В литературе сохранилось много старых пословиц, в которых говорится о тяжелой жизни нашего народа.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9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r>
              <a:rPr lang="ru-RU" b="1" dirty="0" smtClean="0">
                <a:solidFill>
                  <a:srgbClr val="FF0000"/>
                </a:solidFill>
              </a:rPr>
              <a:t>Вставьте пропущенные слова. Озаглавьте текст.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b="1" i="1" dirty="0" smtClean="0"/>
              <a:t>1в.Наступает </a:t>
            </a:r>
            <a:r>
              <a:rPr lang="ru-RU" b="1" i="1" dirty="0" smtClean="0"/>
              <a:t>х..</a:t>
            </a:r>
            <a:r>
              <a:rPr lang="ru-RU" b="1" i="1" dirty="0" err="1" smtClean="0"/>
              <a:t>лодное</a:t>
            </a:r>
            <a:r>
              <a:rPr lang="ru-RU" b="1" i="1" dirty="0" smtClean="0"/>
              <a:t> время года – </a:t>
            </a:r>
            <a:r>
              <a:rPr lang="ru-RU" b="1" i="1" dirty="0" err="1" smtClean="0"/>
              <a:t>з</a:t>
            </a:r>
            <a:r>
              <a:rPr lang="ru-RU" b="1" i="1" dirty="0" smtClean="0"/>
              <a:t>..</a:t>
            </a:r>
            <a:r>
              <a:rPr lang="ru-RU" b="1" i="1" dirty="0" err="1" smtClean="0"/>
              <a:t>ма</a:t>
            </a:r>
            <a:r>
              <a:rPr lang="ru-RU" b="1" i="1" dirty="0" smtClean="0"/>
              <a:t>. По </a:t>
            </a:r>
            <a:r>
              <a:rPr lang="ru-RU" b="1" i="1" dirty="0" smtClean="0"/>
              <a:t>н…</a:t>
            </a:r>
            <a:r>
              <a:rPr lang="ru-RU" b="1" i="1" dirty="0" err="1" smtClean="0"/>
              <a:t>чам</a:t>
            </a:r>
            <a:r>
              <a:rPr lang="ru-RU" b="1" i="1" dirty="0" smtClean="0"/>
              <a:t> </a:t>
            </a:r>
            <a:r>
              <a:rPr lang="ru-RU" b="1" i="1" dirty="0" smtClean="0"/>
              <a:t>тр…</a:t>
            </a:r>
            <a:r>
              <a:rPr lang="ru-RU" b="1" i="1" dirty="0" err="1" smtClean="0"/>
              <a:t>щ</a:t>
            </a:r>
            <a:r>
              <a:rPr lang="ru-RU" b="1" i="1" dirty="0" smtClean="0"/>
              <a:t>…т сильные м…розы. Засыпают под теплым снежным од…ялом п…ля и л…</a:t>
            </a:r>
            <a:r>
              <a:rPr lang="ru-RU" b="1" i="1" dirty="0" err="1" smtClean="0"/>
              <a:t>са</a:t>
            </a:r>
            <a:r>
              <a:rPr lang="ru-RU" b="1" i="1" dirty="0" smtClean="0"/>
              <a:t>. Л…тают в воздухе, </a:t>
            </a:r>
            <a:r>
              <a:rPr lang="ru-RU" b="1" i="1" dirty="0" smtClean="0"/>
              <a:t>б..</a:t>
            </a:r>
            <a:r>
              <a:rPr lang="ru-RU" b="1" i="1" dirty="0" err="1" smtClean="0"/>
              <a:t>ются</a:t>
            </a:r>
            <a:r>
              <a:rPr lang="ru-RU" b="1" i="1" dirty="0" smtClean="0"/>
              <a:t> </a:t>
            </a:r>
            <a:r>
              <a:rPr lang="ru-RU" b="1" i="1" dirty="0" smtClean="0"/>
              <a:t>в стекла снежные к…мочки.</a:t>
            </a:r>
            <a:endParaRPr lang="ru-RU" dirty="0" smtClean="0"/>
          </a:p>
          <a:p>
            <a:r>
              <a:rPr lang="ru-RU" b="1" i="1" dirty="0" smtClean="0"/>
              <a:t>2 в .</a:t>
            </a:r>
            <a:r>
              <a:rPr lang="ru-RU" b="1" i="1" dirty="0" err="1" smtClean="0"/>
              <a:t>Вып</a:t>
            </a:r>
            <a:r>
              <a:rPr lang="ru-RU" b="1" i="1" dirty="0" smtClean="0"/>
              <a:t>…л </a:t>
            </a:r>
            <a:r>
              <a:rPr lang="ru-RU" b="1" i="1" dirty="0" smtClean="0"/>
              <a:t>белый </a:t>
            </a:r>
            <a:r>
              <a:rPr lang="ru-RU" b="1" i="1" dirty="0" err="1" smtClean="0"/>
              <a:t>пуш</a:t>
            </a:r>
            <a:r>
              <a:rPr lang="ru-RU" b="1" i="1" dirty="0" smtClean="0"/>
              <a:t>…</a:t>
            </a:r>
            <a:r>
              <a:rPr lang="ru-RU" b="1" i="1" dirty="0" err="1" smtClean="0"/>
              <a:t>стый</a:t>
            </a:r>
            <a:r>
              <a:rPr lang="ru-RU" b="1" i="1" dirty="0" smtClean="0"/>
              <a:t> снег. </a:t>
            </a:r>
            <a:r>
              <a:rPr lang="ru-RU" b="1" i="1" dirty="0" err="1" smtClean="0"/>
              <a:t>Задр</a:t>
            </a:r>
            <a:r>
              <a:rPr lang="ru-RU" b="1" i="1" dirty="0" smtClean="0"/>
              <a:t>…</a:t>
            </a:r>
            <a:r>
              <a:rPr lang="ru-RU" b="1" i="1" dirty="0" err="1" smtClean="0"/>
              <a:t>мали</a:t>
            </a:r>
            <a:r>
              <a:rPr lang="ru-RU" b="1" i="1" dirty="0" smtClean="0"/>
              <a:t> сосны и ели под снежной </a:t>
            </a:r>
            <a:r>
              <a:rPr lang="ru-RU" b="1" i="1" dirty="0" err="1" smtClean="0"/>
              <a:t>ш</a:t>
            </a:r>
            <a:r>
              <a:rPr lang="ru-RU" b="1" i="1" dirty="0" smtClean="0"/>
              <a:t>..бой</a:t>
            </a:r>
            <a:r>
              <a:rPr lang="ru-RU" b="1" i="1" dirty="0" smtClean="0"/>
              <a:t>. Днем </a:t>
            </a:r>
            <a:r>
              <a:rPr lang="ru-RU" b="1" i="1" dirty="0" err="1" smtClean="0"/>
              <a:t>оттеплило</a:t>
            </a:r>
            <a:r>
              <a:rPr lang="ru-RU" b="1" i="1" dirty="0" smtClean="0"/>
              <a:t>. А к веч…</a:t>
            </a:r>
            <a:r>
              <a:rPr lang="ru-RU" b="1" i="1" dirty="0" err="1" smtClean="0"/>
              <a:t>ру</a:t>
            </a:r>
            <a:r>
              <a:rPr lang="ru-RU" b="1" i="1" dirty="0" smtClean="0"/>
              <a:t> опять </a:t>
            </a:r>
            <a:r>
              <a:rPr lang="ru-RU" b="1" i="1" dirty="0" err="1" smtClean="0"/>
              <a:t>посыпалис</a:t>
            </a:r>
            <a:r>
              <a:rPr lang="ru-RU" b="1" i="1" dirty="0" smtClean="0"/>
              <a:t>.. </a:t>
            </a:r>
            <a:r>
              <a:rPr lang="ru-RU" b="1" i="1" dirty="0" smtClean="0"/>
              <a:t>с неба легкие </a:t>
            </a:r>
            <a:r>
              <a:rPr lang="ru-RU" b="1" i="1" dirty="0" err="1" smtClean="0"/>
              <a:t>пуш</a:t>
            </a:r>
            <a:r>
              <a:rPr lang="ru-RU" b="1" i="1" dirty="0" smtClean="0"/>
              <a:t>…</a:t>
            </a:r>
            <a:r>
              <a:rPr lang="ru-RU" b="1" i="1" dirty="0" err="1" smtClean="0"/>
              <a:t>стые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сн</a:t>
            </a:r>
            <a:r>
              <a:rPr lang="ru-RU" b="1" i="1" dirty="0" smtClean="0"/>
              <a:t>…ж…</a:t>
            </a:r>
            <a:r>
              <a:rPr lang="ru-RU" b="1" i="1" dirty="0" err="1" smtClean="0"/>
              <a:t>нки</a:t>
            </a:r>
            <a:r>
              <a:rPr lang="ru-RU" b="1" i="1" dirty="0" smtClean="0"/>
              <a:t>.</a:t>
            </a:r>
            <a:endParaRPr lang="ru-RU" dirty="0" smtClean="0"/>
          </a:p>
          <a:p>
            <a:r>
              <a:rPr lang="ru-RU" b="1" i="1" dirty="0" smtClean="0"/>
              <a:t>3в.С </a:t>
            </a:r>
            <a:r>
              <a:rPr lang="ru-RU" b="1" i="1" dirty="0" smtClean="0"/>
              <a:t>приходом </a:t>
            </a:r>
            <a:r>
              <a:rPr lang="ru-RU" b="1" i="1" dirty="0" err="1" smtClean="0"/>
              <a:t>з</a:t>
            </a:r>
            <a:r>
              <a:rPr lang="ru-RU" b="1" i="1" dirty="0" smtClean="0"/>
              <a:t>…мы п…х…</a:t>
            </a:r>
            <a:r>
              <a:rPr lang="ru-RU" b="1" i="1" dirty="0" err="1" smtClean="0"/>
              <a:t>лодает</a:t>
            </a:r>
            <a:r>
              <a:rPr lang="ru-RU" b="1" i="1" dirty="0" smtClean="0"/>
              <a:t>. </a:t>
            </a:r>
            <a:r>
              <a:rPr lang="ru-RU" b="1" i="1" dirty="0" smtClean="0"/>
              <a:t>З..мерзнут </a:t>
            </a:r>
            <a:r>
              <a:rPr lang="ru-RU" b="1" i="1" dirty="0" smtClean="0"/>
              <a:t>реки и …</a:t>
            </a:r>
            <a:r>
              <a:rPr lang="ru-RU" b="1" i="1" dirty="0" err="1" smtClean="0"/>
              <a:t>зера</a:t>
            </a:r>
            <a:r>
              <a:rPr lang="ru-RU" b="1" i="1" dirty="0" smtClean="0"/>
              <a:t>. </a:t>
            </a:r>
            <a:r>
              <a:rPr lang="ru-RU" b="1" i="1" dirty="0" err="1" smtClean="0"/>
              <a:t>Зан</a:t>
            </a:r>
            <a:r>
              <a:rPr lang="ru-RU" b="1" i="1" dirty="0" smtClean="0"/>
              <a:t>…сет белым снегом все д…</a:t>
            </a:r>
            <a:r>
              <a:rPr lang="ru-RU" b="1" i="1" dirty="0" err="1" smtClean="0"/>
              <a:t>ро</a:t>
            </a:r>
            <a:r>
              <a:rPr lang="ru-RU" b="1" i="1" dirty="0" smtClean="0"/>
              <a:t>…</a:t>
            </a:r>
            <a:r>
              <a:rPr lang="ru-RU" b="1" i="1" dirty="0" err="1" smtClean="0"/>
              <a:t>ки</a:t>
            </a:r>
            <a:r>
              <a:rPr lang="ru-RU" b="1" i="1" dirty="0" smtClean="0"/>
              <a:t> и тр…пинки в л…су. А м…роз </a:t>
            </a:r>
            <a:r>
              <a:rPr lang="ru-RU" b="1" i="1" dirty="0" smtClean="0"/>
              <a:t>н..р…сует </a:t>
            </a:r>
            <a:r>
              <a:rPr lang="ru-RU" b="1" i="1" dirty="0" smtClean="0"/>
              <a:t>на стеклах </a:t>
            </a:r>
            <a:r>
              <a:rPr lang="ru-RU" b="1" i="1" dirty="0" err="1" smtClean="0"/>
              <a:t>кр</a:t>
            </a:r>
            <a:r>
              <a:rPr lang="ru-RU" b="1" i="1" dirty="0" smtClean="0"/>
              <a:t>…сивые узоры.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227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Работа над ошибками диктанта  « Крапива»     Эпиграф:  «Всякий шаг вперед должен опираться на повторение прежнего.» (К.Д.Ушинский) 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над ошибками диктанта « Крапива» </dc:title>
  <dc:creator>Пайнусат</dc:creator>
  <cp:lastModifiedBy>школа</cp:lastModifiedBy>
  <cp:revision>4</cp:revision>
  <dcterms:created xsi:type="dcterms:W3CDTF">2020-11-21T08:07:23Z</dcterms:created>
  <dcterms:modified xsi:type="dcterms:W3CDTF">2020-11-21T08:43:45Z</dcterms:modified>
</cp:coreProperties>
</file>