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11"/>
  </p:notesMasterIdLst>
  <p:sldIdLst>
    <p:sldId id="272" r:id="rId2"/>
    <p:sldId id="273" r:id="rId3"/>
    <p:sldId id="274" r:id="rId4"/>
    <p:sldId id="285" r:id="rId5"/>
    <p:sldId id="276" r:id="rId6"/>
    <p:sldId id="277" r:id="rId7"/>
    <p:sldId id="278" r:id="rId8"/>
    <p:sldId id="286" r:id="rId9"/>
    <p:sldId id="28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1AB6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10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FAEE55-E82C-46AB-8631-E70B7D274FA3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FD76DF-DF6C-4CE3-B34B-7AAB11D33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302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D76DF-DF6C-4CE3-B34B-7AAB11D3303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45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43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966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5693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893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918792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938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4627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805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069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42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420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480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622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81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576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25.02.2020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9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F29E40-511A-4816-BCEE-38F11F3A4233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621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0284" y="800100"/>
            <a:ext cx="8596668" cy="1781259"/>
          </a:xfrm>
        </p:spPr>
        <p:txBody>
          <a:bodyPr>
            <a:normAutofit/>
          </a:bodyPr>
          <a:lstStyle/>
          <a:p>
            <a:r>
              <a:rPr lang="ru-RU" sz="3100" dirty="0" smtClean="0">
                <a:solidFill>
                  <a:srgbClr val="C00000"/>
                </a:solidFill>
              </a:rPr>
              <a:t/>
            </a:r>
            <a:br>
              <a:rPr lang="ru-RU" sz="3100" dirty="0" smtClean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Определите тип </a:t>
            </a:r>
            <a:r>
              <a:rPr lang="ru-RU" dirty="0" smtClean="0">
                <a:solidFill>
                  <a:srgbClr val="C00000"/>
                </a:solidFill>
              </a:rPr>
              <a:t>задачи и решите:</a:t>
            </a:r>
            <a:endParaRPr lang="ru-RU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77334" y="2775568"/>
                <a:ext cx="8596668" cy="326579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2400" dirty="0" smtClean="0"/>
                  <a:t>              </a:t>
                </a:r>
                <a:endParaRPr lang="ru-RU" sz="2800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ru-RU" sz="2800" dirty="0" smtClean="0">
                    <a:solidFill>
                      <a:srgbClr val="C00000"/>
                    </a:solidFill>
                  </a:rPr>
                  <a:t>Мама купила 12 плиток</a:t>
                </a:r>
                <a:r>
                  <a:rPr lang="ru-RU" sz="2800" dirty="0">
                    <a:solidFill>
                      <a:srgbClr val="C00000"/>
                    </a:solidFill>
                  </a:rPr>
                  <a:t>.</a:t>
                </a:r>
                <a:r>
                  <a:rPr lang="ru-RU" sz="2800" dirty="0" smtClean="0">
                    <a:solidFill>
                      <a:srgbClr val="C00000"/>
                    </a:solidFill>
                  </a:rPr>
                  <a:t> За день съели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3 </m:t>
                        </m:r>
                      </m:den>
                    </m:f>
                  </m:oMath>
                </a14:m>
                <a:r>
                  <a:rPr lang="ru-RU" sz="2800" dirty="0" smtClean="0">
                    <a:solidFill>
                      <a:srgbClr val="C00000"/>
                    </a:solidFill>
                  </a:rPr>
                  <a:t> всех плиток. Сколько плиток съели за день?</a:t>
                </a:r>
                <a:endParaRPr lang="ru-RU" sz="28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2775568"/>
                <a:ext cx="8596668" cy="3265795"/>
              </a:xfrm>
              <a:blipFill>
                <a:blip r:embed="rId2"/>
                <a:stretch>
                  <a:fillRect l="-14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5103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648" y="528680"/>
            <a:ext cx="8596668" cy="733425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 Определите тип </a:t>
            </a:r>
            <a:r>
              <a:rPr lang="ru-RU" dirty="0" smtClean="0">
                <a:solidFill>
                  <a:srgbClr val="C00000"/>
                </a:solidFill>
              </a:rPr>
              <a:t>задачи и решите:</a:t>
            </a:r>
            <a:endParaRPr lang="ru-RU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77334" y="1714501"/>
                <a:ext cx="8596668" cy="432686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3200" dirty="0" smtClean="0">
                    <a:solidFill>
                      <a:srgbClr val="C00000"/>
                    </a:solidFill>
                  </a:rPr>
                  <a:t>Аня потратила 40 рублей, что составило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ru-RU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ru-RU" sz="3200" dirty="0" smtClean="0">
                    <a:solidFill>
                      <a:srgbClr val="C00000"/>
                    </a:solidFill>
                  </a:rPr>
                  <a:t> всех денег Ани. Сколько денег было у Ани всего ?</a:t>
                </a:r>
                <a:endParaRPr lang="ru-RU" sz="32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1714501"/>
                <a:ext cx="8596668" cy="4326862"/>
              </a:xfrm>
              <a:blipFill>
                <a:blip r:embed="rId2"/>
                <a:stretch>
                  <a:fillRect l="-177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9143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2280" y="609600"/>
            <a:ext cx="5130350" cy="1320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176" y="609600"/>
            <a:ext cx="5227454" cy="198794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016" y="2994053"/>
            <a:ext cx="4895681" cy="2775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846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r>
              <a:rPr lang="ru-RU" dirty="0" smtClean="0">
                <a:solidFill>
                  <a:srgbClr val="C00000"/>
                </a:solidFill>
              </a:rPr>
              <a:t>13 февраля –всемирный день радио!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3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0" y="2160588"/>
            <a:ext cx="5686425" cy="3881437"/>
          </a:xfrm>
        </p:spPr>
      </p:pic>
    </p:spTree>
    <p:extLst>
      <p:ext uri="{BB962C8B-B14F-4D97-AF65-F5344CB8AC3E}">
        <p14:creationId xmlns:p14="http://schemas.microsoft.com/office/powerpoint/2010/main" val="3376035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77334" y="1352551"/>
                <a:ext cx="8596668" cy="4688812"/>
              </a:xfrm>
            </p:spPr>
            <p:txBody>
              <a:bodyPr/>
              <a:lstStyle/>
              <a:p>
                <a:pPr marL="0" indent="0">
                  <a:buNone/>
                </a:pPr>
                <a:endParaRPr lang="ru-RU" dirty="0" smtClean="0">
                  <a:solidFill>
                    <a:srgbClr val="C00000"/>
                  </a:solidFill>
                </a:endParaRPr>
              </a:p>
              <a:p>
                <a:r>
                  <a:rPr lang="ru-RU" dirty="0" smtClean="0"/>
                  <a:t> </a:t>
                </a:r>
                <a:r>
                  <a:rPr lang="ru-RU" sz="2400" dirty="0">
                    <a:solidFill>
                      <a:srgbClr val="C00000"/>
                    </a:solidFill>
                  </a:rPr>
                  <a:t>Н</a:t>
                </a:r>
                <a:r>
                  <a:rPr lang="ru-RU" sz="2400" dirty="0" smtClean="0">
                    <a:solidFill>
                      <a:srgbClr val="C00000"/>
                    </a:solidFill>
                  </a:rPr>
                  <a:t>аселение Дагестана 3 000 000 человек.</a:t>
                </a:r>
              </a:p>
              <a:p>
                <a:r>
                  <a:rPr lang="ru-RU" sz="2400" dirty="0" smtClean="0">
                    <a:solidFill>
                      <a:srgbClr val="C00000"/>
                    </a:solidFill>
                  </a:rPr>
                  <a:t>Радио </a:t>
                </a:r>
                <a:r>
                  <a:rPr lang="ru-RU" sz="2400" dirty="0" err="1" smtClean="0">
                    <a:solidFill>
                      <a:srgbClr val="C00000"/>
                    </a:solidFill>
                  </a:rPr>
                  <a:t>Ватан</a:t>
                </a:r>
                <a:r>
                  <a:rPr lang="ru-RU" sz="2400" dirty="0" smtClean="0">
                    <a:solidFill>
                      <a:srgbClr val="C00000"/>
                    </a:solidFill>
                  </a:rPr>
                  <a:t> слушают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ru-RU" sz="2400" dirty="0" smtClean="0">
                    <a:solidFill>
                      <a:srgbClr val="C00000"/>
                    </a:solidFill>
                  </a:rPr>
                  <a:t> часть жителей </a:t>
                </a:r>
                <a:r>
                  <a:rPr lang="ru-RU" sz="2400" dirty="0">
                    <a:solidFill>
                      <a:srgbClr val="C00000"/>
                    </a:solidFill>
                  </a:rPr>
                  <a:t>Д</a:t>
                </a:r>
                <a:r>
                  <a:rPr lang="ru-RU" sz="2400" dirty="0" smtClean="0">
                    <a:solidFill>
                      <a:srgbClr val="C00000"/>
                    </a:solidFill>
                  </a:rPr>
                  <a:t>агестана.</a:t>
                </a:r>
              </a:p>
              <a:p>
                <a:endParaRPr lang="ru-RU" sz="2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1352551"/>
                <a:ext cx="8596668" cy="4688812"/>
              </a:xfrm>
              <a:blipFill>
                <a:blip r:embed="rId3"/>
                <a:stretch>
                  <a:fillRect l="-5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814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               Работа в парах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Задача №1  Ответ:300 р;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Задача №2  Ответ: 1500 р;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942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477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             Тестовая работа</a:t>
            </a:r>
            <a:endParaRPr lang="ru-RU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77334" y="1352551"/>
                <a:ext cx="8596668" cy="468881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>
                    <a:solidFill>
                      <a:srgbClr val="C00000"/>
                    </a:solidFill>
                  </a:rPr>
                  <a:t>1 вариант                                                              2 вариант</a:t>
                </a:r>
              </a:p>
              <a:p>
                <a:pPr marL="0" indent="0">
                  <a:buNone/>
                </a:pPr>
                <a:r>
                  <a:rPr lang="ru-RU" dirty="0" smtClean="0">
                    <a:solidFill>
                      <a:srgbClr val="C00000"/>
                    </a:solidFill>
                  </a:rPr>
                  <a:t>                                              </a:t>
                </a:r>
              </a:p>
              <a:p>
                <a:pPr marL="0" indent="0">
                  <a:buNone/>
                </a:pPr>
                <a:r>
                  <a:rPr lang="ru-RU" dirty="0" smtClean="0">
                    <a:solidFill>
                      <a:srgbClr val="C00000"/>
                    </a:solidFill>
                  </a:rPr>
                  <a:t>№1  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</a:t>
                </a:r>
                <a:r>
                  <a:rPr lang="ru-RU" dirty="0" smtClean="0">
                    <a:solidFill>
                      <a:srgbClr val="C00000"/>
                    </a:solidFill>
                  </a:rPr>
                  <a:t>Ответ: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 Б                                                         </a:t>
                </a:r>
                <a:r>
                  <a:rPr lang="ru-RU" dirty="0" smtClean="0">
                    <a:solidFill>
                      <a:srgbClr val="C00000"/>
                    </a:solidFill>
                  </a:rPr>
                  <a:t>№1 Ответ:  </a:t>
                </a:r>
                <a:r>
                  <a:rPr lang="ru-RU" u="sng" dirty="0">
                    <a:solidFill>
                      <a:schemeClr val="tx1"/>
                    </a:solidFill>
                  </a:rPr>
                  <a:t>А</a:t>
                </a:r>
                <a:endParaRPr lang="ru-RU" u="sng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ru-RU" dirty="0" smtClean="0">
                    <a:solidFill>
                      <a:srgbClr val="C00000"/>
                    </a:solidFill>
                  </a:rPr>
                  <a:t>№2   Ответ:  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Б </a:t>
                </a:r>
                <a:r>
                  <a:rPr lang="ru-RU" dirty="0" smtClean="0">
                    <a:solidFill>
                      <a:srgbClr val="C00000"/>
                    </a:solidFill>
                  </a:rPr>
                  <a:t>                                                        №2 Ответ: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В</a:t>
                </a:r>
                <a:r>
                  <a:rPr lang="ru-RU" dirty="0" smtClean="0">
                    <a:solidFill>
                      <a:srgbClr val="C00000"/>
                    </a:solidFill>
                  </a:rPr>
                  <a:t>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</a:t>
                </a:r>
              </a:p>
              <a:p>
                <a:pPr marL="0" indent="0">
                  <a:buNone/>
                </a:pPr>
                <a:r>
                  <a:rPr lang="ru-RU" dirty="0" smtClean="0">
                    <a:solidFill>
                      <a:srgbClr val="C00000"/>
                    </a:solidFill>
                  </a:rPr>
                  <a:t>№3   Ответ:  </a:t>
                </a:r>
                <a14:m>
                  <m:oMath xmlns:m="http://schemas.openxmlformats.org/officeDocument/2006/math">
                    <m:r>
                      <a:rPr lang="ru-RU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dirty="0" smtClean="0">
                    <a:solidFill>
                      <a:srgbClr val="C00000"/>
                    </a:solidFill>
                  </a:rPr>
                  <a:t>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А </a:t>
                </a:r>
                <a:r>
                  <a:rPr lang="ru-RU" dirty="0" smtClean="0">
                    <a:solidFill>
                      <a:srgbClr val="C00000"/>
                    </a:solidFill>
                  </a:rPr>
                  <a:t>                                                       №3  Ответ: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Б</a:t>
                </a:r>
                <a14:m>
                  <m:oMath xmlns:m="http://schemas.openxmlformats.org/officeDocument/2006/math">
                    <m:r>
                      <a:rPr lang="ru-RU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ru-RU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ru-RU" dirty="0" smtClean="0">
                    <a:solidFill>
                      <a:srgbClr val="C00000"/>
                    </a:solidFill>
                  </a:rPr>
                  <a:t>№4   Ответ: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 Б                                                         </a:t>
                </a:r>
                <a:r>
                  <a:rPr lang="ru-RU" dirty="0" smtClean="0">
                    <a:solidFill>
                      <a:srgbClr val="C00000"/>
                    </a:solidFill>
                  </a:rPr>
                  <a:t>№4 Ответ: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Б</a:t>
                </a:r>
              </a:p>
              <a:p>
                <a:pPr marL="0" indent="0">
                  <a:buNone/>
                </a:pPr>
                <a:r>
                  <a:rPr lang="ru-RU" dirty="0" smtClean="0">
                    <a:solidFill>
                      <a:srgbClr val="C00000"/>
                    </a:solidFill>
                  </a:rPr>
                  <a:t>№5   Ответ: 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 В                                                        </a:t>
                </a:r>
                <a:r>
                  <a:rPr lang="ru-RU" dirty="0" smtClean="0">
                    <a:solidFill>
                      <a:srgbClr val="C00000"/>
                    </a:solidFill>
                  </a:rPr>
                  <a:t>№5 Ответ: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А</a:t>
                </a: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1352551"/>
                <a:ext cx="8596668" cy="4688812"/>
              </a:xfrm>
              <a:blipFill>
                <a:blip r:embed="rId2"/>
                <a:stretch>
                  <a:fillRect l="-567" t="-9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9979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61950"/>
            <a:ext cx="8596668" cy="1320800"/>
          </a:xfrm>
        </p:spPr>
        <p:txBody>
          <a:bodyPr/>
          <a:lstStyle/>
          <a:p>
            <a:r>
              <a:rPr lang="ru-RU" dirty="0" smtClean="0"/>
              <a:t>              </a:t>
            </a:r>
            <a:r>
              <a:rPr lang="ru-RU" dirty="0" smtClean="0">
                <a:solidFill>
                  <a:srgbClr val="C00000"/>
                </a:solidFill>
              </a:rPr>
              <a:t>Домашнее задание</a:t>
            </a:r>
            <a:endParaRPr lang="ru-RU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77334" y="1893889"/>
                <a:ext cx="8596668" cy="3880773"/>
              </a:xfrm>
            </p:spPr>
            <p:txBody>
              <a:bodyPr>
                <a:normAutofit/>
              </a:bodyPr>
              <a:lstStyle/>
              <a:p>
                <a:r>
                  <a:rPr lang="ru-RU" sz="2000" b="1" dirty="0" smtClean="0">
                    <a:solidFill>
                      <a:srgbClr val="C00000"/>
                    </a:solidFill>
                  </a:rPr>
                  <a:t>№1</a:t>
                </a:r>
                <a:r>
                  <a:rPr lang="ru-RU" sz="2000" dirty="0">
                    <a:solidFill>
                      <a:srgbClr val="C00000"/>
                    </a:solidFill>
                  </a:rPr>
                  <a:t>. Начертить прямоугольник со </a:t>
                </a:r>
                <a:r>
                  <a:rPr lang="ru-RU" sz="2000" dirty="0" smtClean="0">
                    <a:solidFill>
                      <a:srgbClr val="C00000"/>
                    </a:solidFill>
                  </a:rPr>
                  <a:t>сторонами в </a:t>
                </a:r>
                <a:r>
                  <a:rPr lang="ru-RU" sz="2000" dirty="0">
                    <a:solidFill>
                      <a:srgbClr val="C00000"/>
                    </a:solidFill>
                  </a:rPr>
                  <a:t>3 клетки и </a:t>
                </a:r>
                <a:r>
                  <a:rPr lang="ru-RU" sz="2000" dirty="0" smtClean="0">
                    <a:solidFill>
                      <a:srgbClr val="C00000"/>
                    </a:solidFill>
                  </a:rPr>
                  <a:t>в 5 </a:t>
                </a:r>
                <a:r>
                  <a:rPr lang="ru-RU" sz="2000" dirty="0">
                    <a:solidFill>
                      <a:srgbClr val="C00000"/>
                    </a:solidFill>
                  </a:rPr>
                  <a:t>клеток. Закрасить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ru-RU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  <m:r>
                      <a:rPr lang="ru-RU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000" dirty="0" smtClean="0">
                    <a:solidFill>
                      <a:srgbClr val="C00000"/>
                    </a:solidFill>
                  </a:rPr>
                  <a:t> прямоугольника. Какая </a:t>
                </a:r>
                <a:r>
                  <a:rPr lang="ru-RU" sz="2000" dirty="0">
                    <a:solidFill>
                      <a:srgbClr val="C00000"/>
                    </a:solidFill>
                  </a:rPr>
                  <a:t>часть осталась не закрашенной?</a:t>
                </a:r>
              </a:p>
              <a:p>
                <a:r>
                  <a:rPr lang="ru-RU" sz="2000" b="1" dirty="0">
                    <a:solidFill>
                      <a:srgbClr val="C00000"/>
                    </a:solidFill>
                  </a:rPr>
                  <a:t>№2.</a:t>
                </a:r>
                <a:r>
                  <a:rPr lang="ru-RU" sz="2000" dirty="0">
                    <a:solidFill>
                      <a:srgbClr val="C00000"/>
                    </a:solidFill>
                  </a:rPr>
                  <a:t> Расстояние между городами 400 км. Автобус проеха</a:t>
                </a:r>
                <a:r>
                  <a:rPr lang="ru-RU" sz="2000" dirty="0" smtClean="0">
                    <a:solidFill>
                      <a:srgbClr val="C00000"/>
                    </a:solidFill>
                  </a:rPr>
                  <a:t>л </a:t>
                </a:r>
                <a14:m>
                  <m:oMath xmlns:m="http://schemas.openxmlformats.org/officeDocument/2006/math">
                    <m:r>
                      <a:rPr lang="ru-RU" sz="20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ru-RU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20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2000" dirty="0">
                    <a:solidFill>
                      <a:srgbClr val="C00000"/>
                    </a:solidFill>
                  </a:rPr>
                  <a:t>  этого пути. Сколько километров осталось проехать автобусу?</a:t>
                </a:r>
              </a:p>
              <a:p>
                <a:r>
                  <a:rPr lang="ru-RU" sz="2000" b="1" dirty="0">
                    <a:solidFill>
                      <a:srgbClr val="C00000"/>
                    </a:solidFill>
                  </a:rPr>
                  <a:t>№3.</a:t>
                </a:r>
                <a:r>
                  <a:rPr lang="ru-RU" sz="2000" dirty="0">
                    <a:solidFill>
                      <a:srgbClr val="C00000"/>
                    </a:solidFill>
                  </a:rPr>
                  <a:t> Составить задачу на </a:t>
                </a:r>
                <a:r>
                  <a:rPr lang="ru-RU" sz="2000" dirty="0" smtClean="0">
                    <a:solidFill>
                      <a:srgbClr val="C00000"/>
                    </a:solidFill>
                  </a:rPr>
                  <a:t>дроби (творческое задание).</a:t>
                </a:r>
                <a:endParaRPr lang="ru-RU" sz="2000" dirty="0">
                  <a:solidFill>
                    <a:srgbClr val="C00000"/>
                  </a:solidFill>
                </a:endParaRPr>
              </a:p>
              <a:p>
                <a:endParaRPr lang="ru-RU" sz="20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1893889"/>
                <a:ext cx="8596668" cy="3880773"/>
              </a:xfrm>
              <a:blipFill>
                <a:blip r:embed="rId2"/>
                <a:stretch>
                  <a:fillRect l="-284" t="-1101" r="-28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67722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104899"/>
            <a:ext cx="8596668" cy="126682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          </a:t>
            </a:r>
            <a:r>
              <a:rPr lang="ru-RU" sz="4400" dirty="0" smtClean="0">
                <a:solidFill>
                  <a:srgbClr val="C00000"/>
                </a:solidFill>
              </a:rPr>
              <a:t>Спасибо за внимание!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10" y="3302433"/>
            <a:ext cx="3179618" cy="216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023373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404</TotalTime>
  <Words>144</Words>
  <Application>Microsoft Office PowerPoint</Application>
  <PresentationFormat>Широкоэкранный</PresentationFormat>
  <Paragraphs>27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Cambria Math</vt:lpstr>
      <vt:lpstr>Trebuchet MS</vt:lpstr>
      <vt:lpstr>Wingdings 3</vt:lpstr>
      <vt:lpstr>Грань</vt:lpstr>
      <vt:lpstr>  Определите тип задачи и решите:</vt:lpstr>
      <vt:lpstr> Определите тип задачи и решите:</vt:lpstr>
      <vt:lpstr>Презентация PowerPoint</vt:lpstr>
      <vt:lpstr>  13 февраля –всемирный день радио!</vt:lpstr>
      <vt:lpstr> </vt:lpstr>
      <vt:lpstr>               Работа в парах</vt:lpstr>
      <vt:lpstr>             Тестовая работа</vt:lpstr>
      <vt:lpstr>              Домашнее задание</vt:lpstr>
      <vt:lpstr>          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X-1001</dc:creator>
  <cp:lastModifiedBy>ecole</cp:lastModifiedBy>
  <cp:revision>44</cp:revision>
  <dcterms:created xsi:type="dcterms:W3CDTF">2019-01-19T18:05:03Z</dcterms:created>
  <dcterms:modified xsi:type="dcterms:W3CDTF">2020-02-25T07:33:55Z</dcterms:modified>
</cp:coreProperties>
</file>