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57" r:id="rId4"/>
    <p:sldId id="262" r:id="rId5"/>
    <p:sldId id="258" r:id="rId6"/>
    <p:sldId id="263" r:id="rId7"/>
    <p:sldId id="267" r:id="rId8"/>
    <p:sldId id="264" r:id="rId9"/>
    <p:sldId id="268" r:id="rId10"/>
    <p:sldId id="260" r:id="rId11"/>
    <p:sldId id="265" r:id="rId12"/>
    <p:sldId id="261" r:id="rId13"/>
    <p:sldId id="269" r:id="rId14"/>
    <p:sldId id="266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3" d="100"/>
          <a:sy n="53" d="100"/>
        </p:scale>
        <p:origin x="682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0C8C7-C667-48D0-9FE2-4475BBBDF337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C0F89-88F0-4E05-87EA-4E398305B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0815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0C8C7-C667-48D0-9FE2-4475BBBDF337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C0F89-88F0-4E05-87EA-4E398305B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8190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0C8C7-C667-48D0-9FE2-4475BBBDF337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C0F89-88F0-4E05-87EA-4E398305B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60012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0C8C7-C667-48D0-9FE2-4475BBBDF337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C0F89-88F0-4E05-87EA-4E398305B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01496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0C8C7-C667-48D0-9FE2-4475BBBDF337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C0F89-88F0-4E05-87EA-4E398305B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94221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0C8C7-C667-48D0-9FE2-4475BBBDF337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C0F89-88F0-4E05-87EA-4E398305B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47796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0C8C7-C667-48D0-9FE2-4475BBBDF337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C0F89-88F0-4E05-87EA-4E398305B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26321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0C8C7-C667-48D0-9FE2-4475BBBDF337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C0F89-88F0-4E05-87EA-4E398305B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03560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0C8C7-C667-48D0-9FE2-4475BBBDF337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C0F89-88F0-4E05-87EA-4E398305B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89913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0C8C7-C667-48D0-9FE2-4475BBBDF337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C0F89-88F0-4E05-87EA-4E398305B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223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0C8C7-C667-48D0-9FE2-4475BBBDF337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C0F89-88F0-4E05-87EA-4E398305B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39791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E0C8C7-C667-48D0-9FE2-4475BBBDF337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2C0F89-88F0-4E05-87EA-4E398305B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77765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3290" y="27024"/>
            <a:ext cx="123152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728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719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01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680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837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5124"/>
            <a:ext cx="12192000" cy="649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5282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590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4537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262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2742" y="0"/>
            <a:ext cx="11671443" cy="722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956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996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10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304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699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496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fs00.infourok.ru/images/doc/271/276442/img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9595" y="-3177872"/>
            <a:ext cx="12935164" cy="10035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7665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0</Words>
  <Application>Microsoft Office PowerPoint</Application>
  <PresentationFormat>Широкоэкранный</PresentationFormat>
  <Paragraphs>0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HP</dc:creator>
  <cp:lastModifiedBy>HP</cp:lastModifiedBy>
  <cp:revision>8</cp:revision>
  <dcterms:created xsi:type="dcterms:W3CDTF">2020-02-18T19:13:20Z</dcterms:created>
  <dcterms:modified xsi:type="dcterms:W3CDTF">2020-02-18T20:17:20Z</dcterms:modified>
</cp:coreProperties>
</file>