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62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80325559_38-p-rossiiskie-foni-dlya-prezentatsii-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266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928670"/>
            <a:ext cx="7215238" cy="1470025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0070C0"/>
                </a:solidFill>
              </a:rPr>
              <a:t>разгадайте </a:t>
            </a:r>
            <a:r>
              <a:rPr lang="ru-RU" sz="6600" b="1" i="1" dirty="0" smtClean="0">
                <a:solidFill>
                  <a:srgbClr val="0070C0"/>
                </a:solidFill>
              </a:rPr>
              <a:t>ребусы</a:t>
            </a:r>
            <a:r>
              <a:rPr lang="ru-RU" sz="6600" b="1" dirty="0" smtClean="0">
                <a:solidFill>
                  <a:srgbClr val="0070C0"/>
                </a:solidFill>
              </a:rPr>
              <a:t> </a:t>
            </a:r>
            <a:endParaRPr lang="ru-RU" sz="66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s://dopobr71.ru/upload/iblock/d93/d9348cb0695e2a95adddbfb930667d9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786058"/>
            <a:ext cx="2786082" cy="3590312"/>
          </a:xfrm>
          <a:prstGeom prst="rect">
            <a:avLst/>
          </a:prstGeom>
          <a:noFill/>
        </p:spPr>
      </p:pic>
      <p:pic>
        <p:nvPicPr>
          <p:cNvPr id="1030" name="Picture 6" descr="http://molodeg34.ru/images/news/ppp-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50433" y="2786058"/>
            <a:ext cx="3850591" cy="3571900"/>
          </a:xfrm>
          <a:prstGeom prst="rect">
            <a:avLst/>
          </a:prstGeom>
          <a:noFill/>
        </p:spPr>
      </p:pic>
      <p:pic>
        <p:nvPicPr>
          <p:cNvPr id="6" name="Рисунок 5" descr="C:\Users\comp\Downloads\гражданин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2857496"/>
            <a:ext cx="4929222" cy="1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comp\Downloads\россии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4572008"/>
            <a:ext cx="478634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80325559_38-p-rossiiskie-foni-dlya-prezentatsii-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266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928670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ГРАЖДАНИН</a:t>
            </a:r>
            <a:r>
              <a:rPr lang="ru-RU" sz="6600" b="1" dirty="0" smtClean="0"/>
              <a:t> </a:t>
            </a:r>
            <a:r>
              <a:rPr lang="ru-RU" sz="6600" b="1" dirty="0" smtClean="0">
                <a:solidFill>
                  <a:srgbClr val="002060"/>
                </a:solidFill>
              </a:rPr>
              <a:t>РОССИИ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s://dopobr71.ru/upload/iblock/d93/d9348cb0695e2a95adddbfb930667d9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786058"/>
            <a:ext cx="2786082" cy="3590312"/>
          </a:xfrm>
          <a:prstGeom prst="rect">
            <a:avLst/>
          </a:prstGeom>
          <a:noFill/>
        </p:spPr>
      </p:pic>
      <p:pic>
        <p:nvPicPr>
          <p:cNvPr id="1030" name="Picture 6" descr="http://molodeg34.ru/images/news/ppp-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50433" y="2786058"/>
            <a:ext cx="3850591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80325559_38-p-rossiiskie-foni-dlya-prezentatsii-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26603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-24"/>
            <a:ext cx="5686436" cy="186847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ГРАЖДАНИН</a:t>
            </a:r>
            <a:endParaRPr lang="ru-RU" sz="6600" b="1" dirty="0">
              <a:solidFill>
                <a:srgbClr val="7030A0"/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/>
          <a:srcRect t="21053" b="20842"/>
          <a:stretch>
            <a:fillRect/>
          </a:stretch>
        </p:blipFill>
        <p:spPr bwMode="auto">
          <a:xfrm>
            <a:off x="1214414" y="1428736"/>
            <a:ext cx="67151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7"/>
          <p:cNvSpPr>
            <a:spLocks noGrp="1"/>
          </p:cNvSpPr>
          <p:nvPr>
            <p:ph idx="1"/>
          </p:nvPr>
        </p:nvSpPr>
        <p:spPr>
          <a:xfrm>
            <a:off x="1000100" y="3786190"/>
            <a:ext cx="7215238" cy="25717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100" b="1" dirty="0" smtClean="0">
                <a:solidFill>
                  <a:srgbClr val="FF0000"/>
                </a:solidFill>
              </a:rPr>
              <a:t>Гражданин</a:t>
            </a:r>
            <a:r>
              <a:rPr lang="ru-RU" sz="2100" b="1" dirty="0" smtClean="0">
                <a:solidFill>
                  <a:srgbClr val="006600"/>
                </a:solidFill>
              </a:rPr>
              <a:t> – это человек, который принадлежит к постоянному населению данного государства, подчиняется его законам и имеет определенные права и обязанности. </a:t>
            </a:r>
          </a:p>
          <a:p>
            <a:pPr algn="just">
              <a:buNone/>
            </a:pPr>
            <a:r>
              <a:rPr lang="ru-RU" sz="2100" b="1" dirty="0" smtClean="0">
                <a:solidFill>
                  <a:srgbClr val="FF0000"/>
                </a:solidFill>
              </a:rPr>
              <a:t>Гражданственность</a:t>
            </a:r>
            <a:r>
              <a:rPr lang="ru-RU" sz="2100" b="1" dirty="0" smtClean="0">
                <a:solidFill>
                  <a:srgbClr val="006600"/>
                </a:solidFill>
              </a:rPr>
              <a:t> – моральная ценность, которая выражает политическое и правовое положение человека, а также его моральную обязанность по отношению к Отечеству.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80325559_38-p-rossiiskie-foni-dlya-prezentatsii-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26603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85728"/>
            <a:ext cx="5686436" cy="186847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ЗАДАНИЕ № 1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00100" y="2428868"/>
            <a:ext cx="7143800" cy="171451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6600"/>
                </a:solidFill>
              </a:rPr>
              <a:t>Прочитайте доп. материал «Права и обязанности граждан России» и заполните таблицу «Права и обязанности граждан России».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4214818"/>
          <a:ext cx="7000924" cy="22145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00396"/>
                <a:gridCol w="4000528"/>
              </a:tblGrid>
              <a:tr h="75389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ПРАВА</a:t>
                      </a:r>
                      <a:r>
                        <a:rPr lang="ru-RU" sz="2400" baseline="0" dirty="0" smtClean="0"/>
                        <a:t> ГРАЖДАН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ОБЯЗАННОСТИ</a:t>
                      </a:r>
                      <a:r>
                        <a:rPr lang="ru-RU" sz="2400" baseline="0" dirty="0" smtClean="0"/>
                        <a:t>   ГРАЖДАН</a:t>
                      </a:r>
                      <a:endParaRPr lang="ru-RU" sz="2400" dirty="0"/>
                    </a:p>
                  </a:txBody>
                  <a:tcPr/>
                </a:tc>
              </a:tr>
              <a:tr h="14606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80325559_38-p-rossiiskie-foni-dlya-prezentatsii-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26603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643174" y="285728"/>
            <a:ext cx="5686436" cy="186847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ЗАДАНИЕ № 2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00100" y="2428868"/>
            <a:ext cx="7143800" cy="171451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6600"/>
                </a:solidFill>
              </a:rPr>
              <a:t>Прочитайте дополнительный материал и составьте портрет обывателя. Чем он на ваш взгляд отличается от гражданина?</a:t>
            </a:r>
          </a:p>
          <a:p>
            <a:pPr algn="just"/>
            <a:endParaRPr lang="ru-RU" b="1" dirty="0">
              <a:solidFill>
                <a:srgbClr val="00660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/>
          <a:srcRect l="6183" t="38947" r="6496" b="7368"/>
          <a:stretch>
            <a:fillRect/>
          </a:stretch>
        </p:blipFill>
        <p:spPr bwMode="auto">
          <a:xfrm>
            <a:off x="1071538" y="4143380"/>
            <a:ext cx="70009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80325559_38-p-rossiiskie-foni-dlya-prezentatsii-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26603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71736" y="714356"/>
            <a:ext cx="5686436" cy="186847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ДОМАШНЕЕ ЗАДАНИЕ</a:t>
            </a:r>
            <a:endParaRPr lang="ru-RU" sz="7200" b="1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285852" y="3375019"/>
            <a:ext cx="6500858" cy="348298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006600"/>
                </a:solidFill>
              </a:rPr>
              <a:t> Подготовить  презентацию « Права и обязанности гражданина»</a:t>
            </a:r>
            <a:endParaRPr lang="ru-RU" sz="72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110</Words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разгадайте ребусы </vt:lpstr>
      <vt:lpstr>ГРАЖДАНИН РОССИИ</vt:lpstr>
      <vt:lpstr>ГРАЖДАНИН</vt:lpstr>
      <vt:lpstr>ЗАДАНИЕ № 1</vt:lpstr>
      <vt:lpstr>ЗАДАНИЕ № 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ГРАЖДАНИН РОССИИ</dc:title>
  <dc:creator>Пользователь</dc:creator>
  <cp:lastModifiedBy>comp</cp:lastModifiedBy>
  <cp:revision>7</cp:revision>
  <dcterms:created xsi:type="dcterms:W3CDTF">2020-04-06T15:54:39Z</dcterms:created>
  <dcterms:modified xsi:type="dcterms:W3CDTF">2021-04-28T14:40:39Z</dcterms:modified>
</cp:coreProperties>
</file>