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4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11" autoAdjust="0"/>
  </p:normalViewPr>
  <p:slideViewPr>
    <p:cSldViewPr>
      <p:cViewPr varScale="1">
        <p:scale>
          <a:sx n="120" d="100"/>
          <a:sy n="120" d="100"/>
        </p:scale>
        <p:origin x="13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656E54-320A-41D7-B0D1-7CB8C235066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82305E-4A96-4841-B7F5-5405983E51E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82305E-4A96-4841-B7F5-5405983E51EA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00042"/>
            <a:ext cx="7772400" cy="5214974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« Кто с детских лет занимается математикой, тот развивает внимание, тренирует свой мозг, волю, воспитывает настойчивость и упорство в достижении цели…»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                 А. Маркушевич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4929198"/>
            <a:ext cx="7715304" cy="1285884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49210" y="3244334"/>
            <a:ext cx="2455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I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000" dirty="0" smtClean="0"/>
              <a:t>   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а) 1653-1345=308;                                                       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   в) 2823+269=3092;</a:t>
            </a:r>
          </a:p>
          <a:p>
            <a:pPr>
              <a:buNone/>
            </a:pPr>
            <a:endParaRPr lang="ru-RU" sz="4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    б) 9871+999=10870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    г) 2034-965=1069.</a:t>
            </a:r>
          </a:p>
          <a:p>
            <a:pPr>
              <a:buNone/>
            </a:pPr>
            <a:endParaRPr lang="ru-RU" sz="4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У: №126   1 вар-т (а)                                             У: №;126  2 вар-т (б)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911609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                     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а) 2035-1357   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         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                     б) 2035-678 </a:t>
            </a:r>
          </a:p>
          <a:p>
            <a:endParaRPr lang="ru-RU" sz="40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а) 2035-1357=678;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625857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                   б) 2035-678=1357.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14290"/>
            <a:ext cx="7586690" cy="15001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У: №127 1 вар-т (а ,в ,г , д) У: №127 2 вар-т (б ,з ,е, ж)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31164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а) 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b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+1111=3000; 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в) 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p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+ 207=1451;  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г) 1834-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y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=753;  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д) 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b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-345=96;  </a:t>
            </a:r>
          </a:p>
          <a:p>
            <a:pPr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б)456+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c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=1362;  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з) 708+с=1834; 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е) 2045-х=115;   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ж)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k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-183=2095 .  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148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   а) 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b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+1111=3000 (а =1889)                                   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   в) 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p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+ 207=1451  (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p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= 1244) 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г) 1834-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y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=753  (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y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=1081) 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д) 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b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-345=96   (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b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=441)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14620"/>
            <a:ext cx="8229600" cy="3411543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б)456+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c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=1362  (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c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=906)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з) 708+с=1834 (с=1126)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е) 2045-х=115   (х=1930)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ж)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k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-183=2095    (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k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=2278)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На повторение пройденного материала решим комбинаторную задачу: 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554419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Имеются три слова : «Дружба», «Любит», «Дело». Сколькими способами из этих слов можно  составить фразу?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Домашнее задание: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        З: №№34,37,39-41  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        У: №№126(2)124(а)                  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Спасибо за внимание!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К математике способность проявляй,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Не ленись, а ежедневно развивай.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Умножай, дели, трудись, соображай,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С математикой дружить не забывай!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Прочитайте и найдите значения выражений</a:t>
            </a:r>
            <a:r>
              <a:rPr lang="ru-RU" b="1" dirty="0" smtClean="0"/>
              <a:t>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1)  145+355             355+145</a:t>
            </a:r>
          </a:p>
          <a:p>
            <a:endParaRPr lang="ru-RU" sz="36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2)  546+( 254+321)</a:t>
            </a:r>
          </a:p>
          <a:p>
            <a:endParaRPr lang="ru-RU" sz="3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3)  (456+312)+144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Решите задачи: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Кот Матроскин сшил скатерть прямоугольной формы, размеры которой 2 м и 3 м. Найдите периметр и площадь данной скатерти.</a:t>
            </a: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К двузначному  числу прибавили 1 и получили трехзначное число. Назовите это  двузначное число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Вычислите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710395-52806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4125-3512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3125+0  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0+625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85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Тема: Вычитание натуральных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чисел как действие, </a:t>
            </a:r>
            <a:r>
              <a:rPr lang="ru-RU" b="1" smtClean="0">
                <a:solidFill>
                  <a:schemeClr val="accent2">
                    <a:lumMod val="50000"/>
                  </a:schemeClr>
                </a:solidFill>
              </a:rPr>
              <a:t>обратное сложению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 Свойство нуля при вычитании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625857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Цель: Рассмотреть компоненты вычитания, свойство нуля; установить связь между сложением и вычитанием чисел; научиться применять полученные знания на практике.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Уменьшаемое -а,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вычитаемое –в,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разность –с.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1428759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4800" b="1" dirty="0" smtClean="0"/>
              <a:t>                       </a:t>
            </a:r>
          </a:p>
          <a:p>
            <a:pPr>
              <a:buNone/>
            </a:pP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          </a:t>
            </a:r>
            <a:r>
              <a:rPr lang="ru-RU" sz="10300" b="1" dirty="0" smtClean="0">
                <a:solidFill>
                  <a:schemeClr val="accent2">
                    <a:lumMod val="50000"/>
                  </a:schemeClr>
                </a:solidFill>
              </a:rPr>
              <a:t>а-в=с</a:t>
            </a:r>
            <a:endParaRPr lang="ru-RU" sz="103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1 вар-т З: №35(а, в)                                                              2 вар-т З:№35 (б, г);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                 а) 3745-2743 ;                                                    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                 в) 1648-678 ;  </a:t>
            </a:r>
          </a:p>
          <a:p>
            <a:pPr>
              <a:buNone/>
            </a:pPr>
            <a:endParaRPr lang="ru-RU" sz="4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                 б) 4084-922 ;                                    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                  г)  5724-1656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а) 3745-2743=1002; 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в)  1648-678=970;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б) 4084-922=3162;</a:t>
            </a:r>
          </a:p>
          <a:p>
            <a:pPr>
              <a:buNone/>
            </a:pP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                    г)  5724-1656=4068.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165416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З:  №36  1 вар-т (а , в)                                       З: №36  2 вар-т (б, г)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ru-RU" sz="4000" dirty="0" smtClean="0"/>
              <a:t>           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а) 1653-1345 ;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           в) 2823+269;     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                    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           б) 9871+999;                                                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            г) 2034-965.</a:t>
            </a:r>
          </a:p>
          <a:p>
            <a:endParaRPr lang="ru-RU" sz="40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461</Words>
  <Application>Microsoft Office PowerPoint</Application>
  <PresentationFormat>Экран (4:3)</PresentationFormat>
  <Paragraphs>82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Тема Office</vt:lpstr>
      <vt:lpstr>  « Кто с детских лет занимается математикой, тот развивает внимание, тренирует свой мозг, волю, воспитывает настойчивость и упорство в достижении цели…»                        А. Маркушевич  </vt:lpstr>
      <vt:lpstr>Прочитайте и найдите значения выражений:</vt:lpstr>
      <vt:lpstr>Решите задачи:</vt:lpstr>
      <vt:lpstr>Вычислите:</vt:lpstr>
      <vt:lpstr>Тема: Вычитание натуральных чисел как действие, обратное сложению . Свойство нуля при вычитании.</vt:lpstr>
      <vt:lpstr>Уменьшаемое -а, вычитаемое –в, разность –с. </vt:lpstr>
      <vt:lpstr>1 вар-т З: №35(а, в)                                                              2 вар-т З:№35 (б, г); </vt:lpstr>
      <vt:lpstr>а) 3745-2743=1002;  в)  1648-678=970; </vt:lpstr>
      <vt:lpstr>З:  №36  1 вар-т (а , в)                                       З: №36  2 вар-т (б, г)  </vt:lpstr>
      <vt:lpstr> </vt:lpstr>
      <vt:lpstr>У: №126   1 вар-т (а)                                             У: №;126  2 вар-т (б) </vt:lpstr>
      <vt:lpstr>а) 2035-1357=678;</vt:lpstr>
      <vt:lpstr>У: №127 1 вар-т (а ,в ,г , д) У: №127 2 вар-т (б ,з ,е, ж) </vt:lpstr>
      <vt:lpstr>        а) b+1111=3000 (а =1889)                                            в) p+ 207=1451  (p= 1244)       г) 1834-y=753  (y=1081)  д) b-345=96   (b=441) </vt:lpstr>
      <vt:lpstr>На повторение пройденного материала решим комбинаторную задачу:  </vt:lpstr>
      <vt:lpstr>Домашнее задание: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Вычитание натуральных чисел как действие, обратное сложению. Свойства нуля при вычитании.</dc:title>
  <cp:lastModifiedBy>ecole</cp:lastModifiedBy>
  <cp:revision>27</cp:revision>
  <dcterms:modified xsi:type="dcterms:W3CDTF">2020-12-03T04:47:49Z</dcterms:modified>
</cp:coreProperties>
</file>