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07" autoAdjust="0"/>
    <p:restoredTop sz="94677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F9F4B-8C01-49EA-A84A-5A16F6F06743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CF26-D931-482B-880F-7629CED55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6366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F9F4B-8C01-49EA-A84A-5A16F6F06743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CF26-D931-482B-880F-7629CED55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1931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F9F4B-8C01-49EA-A84A-5A16F6F06743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CF26-D931-482B-880F-7629CED55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6226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F9F4B-8C01-49EA-A84A-5A16F6F06743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CF26-D931-482B-880F-7629CED55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5831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F9F4B-8C01-49EA-A84A-5A16F6F06743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CF26-D931-482B-880F-7629CED55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4700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F9F4B-8C01-49EA-A84A-5A16F6F06743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CF26-D931-482B-880F-7629CED55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2500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F9F4B-8C01-49EA-A84A-5A16F6F06743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CF26-D931-482B-880F-7629CED55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6278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F9F4B-8C01-49EA-A84A-5A16F6F06743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CF26-D931-482B-880F-7629CED55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7428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F9F4B-8C01-49EA-A84A-5A16F6F06743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CF26-D931-482B-880F-7629CED55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9099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F9F4B-8C01-49EA-A84A-5A16F6F06743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CF26-D931-482B-880F-7629CED55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2303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F9F4B-8C01-49EA-A84A-5A16F6F06743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CF26-D931-482B-880F-7629CED55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7786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F9F4B-8C01-49EA-A84A-5A16F6F06743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03CF26-D931-482B-880F-7629CED553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692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Учитель спросит – надо встать.                                                                                                         Когда он сесть позволит – сядь.                                                                                                         Ответить хочешь – не шуми,                                                                                                                     А лучше руку подними.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5540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2768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Купили каракатице                                                                                                                       Кружевное платьице.                                                                                                                         Ходит каракатица,                                                                                                                             Хвастается платьицем.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3879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8092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/>
              <a:t>Дедушка скачет на лошади ловко, </a:t>
            </a:r>
            <a:r>
              <a:rPr lang="ru-RU" sz="3600" dirty="0" smtClean="0"/>
              <a:t>Звонкие </a:t>
            </a:r>
            <a:r>
              <a:rPr lang="ru-RU" sz="3600" dirty="0"/>
              <a:t>вязнут на глине подковки.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Вот </a:t>
            </a:r>
            <a:r>
              <a:rPr lang="ru-RU" sz="3600" dirty="0"/>
              <a:t>замедляет лошадка шажочки,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Вот </a:t>
            </a:r>
            <a:r>
              <a:rPr lang="ru-RU" sz="3600" dirty="0"/>
              <a:t>на опушке мы видим </a:t>
            </a:r>
            <a:r>
              <a:rPr lang="ru-RU" sz="3600" dirty="0" smtClean="0"/>
              <a:t>грибочки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25763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348880"/>
            <a:ext cx="8229600" cy="1143000"/>
          </a:xfrm>
        </p:spPr>
        <p:txBody>
          <a:bodyPr>
            <a:noAutofit/>
          </a:bodyPr>
          <a:lstStyle/>
          <a:p>
            <a:r>
              <a:rPr lang="ru-RU" sz="1400" dirty="0"/>
              <a:t/>
            </a:r>
            <a:br>
              <a:rPr lang="ru-RU" sz="1400" dirty="0"/>
            </a:br>
            <a:r>
              <a:rPr lang="ru-RU" sz="1800" b="1" dirty="0"/>
              <a:t>Тест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b="1" dirty="0"/>
              <a:t>1. </a:t>
            </a:r>
            <a:r>
              <a:rPr lang="ru-RU" sz="1800" dirty="0"/>
              <a:t>Где Л.Н. Толстой провел своё детство?                                                                              </a:t>
            </a:r>
            <a:r>
              <a:rPr lang="en-US" sz="1800" dirty="0" smtClean="0"/>
              <a:t>     </a:t>
            </a:r>
            <a:r>
              <a:rPr lang="ru-RU" sz="1800" dirty="0" smtClean="0"/>
              <a:t>                                        </a:t>
            </a:r>
            <a:r>
              <a:rPr lang="ru-RU" sz="1800" dirty="0"/>
              <a:t>а) В Москве              б) В Ясной Поляне    </a:t>
            </a:r>
            <a:br>
              <a:rPr lang="ru-RU" sz="1800" dirty="0"/>
            </a:br>
            <a:r>
              <a:rPr lang="ru-RU" sz="1800" b="1" dirty="0"/>
              <a:t>2.</a:t>
            </a:r>
            <a:r>
              <a:rPr lang="ru-RU" sz="1800" dirty="0"/>
              <a:t> В каком возрасте он остался сиротой?                                                                        </a:t>
            </a:r>
            <a:r>
              <a:rPr lang="en-US" sz="1800" dirty="0" smtClean="0"/>
              <a:t>              </a:t>
            </a:r>
            <a:r>
              <a:rPr lang="ru-RU" sz="1800" dirty="0" smtClean="0"/>
              <a:t>                                               </a:t>
            </a:r>
            <a:r>
              <a:rPr lang="ru-RU" sz="1800" dirty="0"/>
              <a:t>а) Полтора года      б) В 3 года</a:t>
            </a:r>
            <a:br>
              <a:rPr lang="ru-RU" sz="1800" dirty="0"/>
            </a:br>
            <a:r>
              <a:rPr lang="ru-RU" sz="1800" b="1" dirty="0"/>
              <a:t>3. </a:t>
            </a:r>
            <a:r>
              <a:rPr lang="ru-RU" sz="1800" dirty="0"/>
              <a:t>Сколько детей было в семье Л.Н. Толстого?                                                                                                                                                                                  а) Четверо                 б) Пятеро</a:t>
            </a:r>
            <a:br>
              <a:rPr lang="ru-RU" sz="1800" dirty="0"/>
            </a:br>
            <a:r>
              <a:rPr lang="ru-RU" sz="1800" b="1" dirty="0"/>
              <a:t>4. </a:t>
            </a:r>
            <a:r>
              <a:rPr lang="ru-RU" sz="1800" dirty="0"/>
              <a:t>Кто был старшим братом писателя?                                                                        </a:t>
            </a:r>
            <a:r>
              <a:rPr lang="en-US" sz="1800" dirty="0" smtClean="0"/>
              <a:t>                          </a:t>
            </a:r>
            <a:r>
              <a:rPr lang="ru-RU" sz="1800" dirty="0" smtClean="0"/>
              <a:t>                                     </a:t>
            </a:r>
            <a:r>
              <a:rPr lang="ru-RU" sz="1800" dirty="0"/>
              <a:t>а) Николенька           б) Сергей</a:t>
            </a:r>
            <a:br>
              <a:rPr lang="ru-RU" sz="1800" dirty="0"/>
            </a:br>
            <a:r>
              <a:rPr lang="ru-RU" sz="1800" b="1" dirty="0"/>
              <a:t>5. </a:t>
            </a:r>
            <a:r>
              <a:rPr lang="ru-RU" sz="1800" dirty="0"/>
              <a:t>Что объявил братьям Николенька?                                                                                    </a:t>
            </a:r>
            <a:r>
              <a:rPr lang="en-US" sz="1800" dirty="0" smtClean="0"/>
              <a:t>                     </a:t>
            </a:r>
            <a:r>
              <a:rPr lang="ru-RU" sz="1800" dirty="0" smtClean="0"/>
              <a:t>                                 </a:t>
            </a:r>
            <a:r>
              <a:rPr lang="ru-RU" sz="1800" dirty="0"/>
              <a:t>а) Что у него есть тайна         б) Что у него есть клад</a:t>
            </a:r>
            <a:br>
              <a:rPr lang="ru-RU" sz="1800" dirty="0"/>
            </a:br>
            <a:r>
              <a:rPr lang="ru-RU" sz="1800" b="1" dirty="0"/>
              <a:t>6. </a:t>
            </a:r>
            <a:r>
              <a:rPr lang="ru-RU" sz="1800" dirty="0"/>
              <a:t>Как называлось братство, придуманное Николенькой?                                       </a:t>
            </a:r>
            <a:r>
              <a:rPr lang="en-US" sz="1800" dirty="0" smtClean="0"/>
              <a:t>                       </a:t>
            </a:r>
            <a:r>
              <a:rPr lang="ru-RU" sz="1800" dirty="0" smtClean="0"/>
              <a:t>                                         </a:t>
            </a:r>
            <a:r>
              <a:rPr lang="ru-RU" sz="1800" dirty="0"/>
              <a:t>а) </a:t>
            </a:r>
            <a:r>
              <a:rPr lang="ru-RU" sz="1800" dirty="0" err="1"/>
              <a:t>Муравейное</a:t>
            </a:r>
            <a:r>
              <a:rPr lang="ru-RU" sz="1800" dirty="0"/>
              <a:t>           б) Пчелиное</a:t>
            </a:r>
            <a:br>
              <a:rPr lang="ru-RU" sz="1800" dirty="0"/>
            </a:br>
            <a:r>
              <a:rPr lang="ru-RU" sz="1800" b="1" dirty="0"/>
              <a:t>7. </a:t>
            </a:r>
            <a:r>
              <a:rPr lang="ru-RU" sz="1800" dirty="0"/>
              <a:t>В чём состояла главная тайна братства?                                                                          </a:t>
            </a:r>
            <a:r>
              <a:rPr lang="en-US" sz="1800" dirty="0" smtClean="0"/>
              <a:t>                                             </a:t>
            </a:r>
            <a:r>
              <a:rPr lang="ru-RU" sz="1800" dirty="0" smtClean="0"/>
              <a:t>                  </a:t>
            </a:r>
            <a:r>
              <a:rPr lang="ru-RU" sz="1800" dirty="0"/>
              <a:t>а) В том, что все разбогатеют           б) В том, что все люди сделаются счастливыми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88640"/>
            <a:ext cx="228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ea typeface="+mj-ea"/>
                <a:cs typeface="+mj-cs"/>
              </a:rPr>
              <a:t>7    – «5»                                                                                                                                                                            </a:t>
            </a:r>
            <a:r>
              <a:rPr lang="en-US" sz="1400" dirty="0">
                <a:solidFill>
                  <a:prstClr val="black"/>
                </a:solidFill>
                <a:ea typeface="+mj-ea"/>
                <a:cs typeface="+mj-cs"/>
              </a:rPr>
              <a:t>             </a:t>
            </a:r>
            <a:r>
              <a:rPr lang="ru-RU" sz="1400" dirty="0">
                <a:solidFill>
                  <a:prstClr val="black"/>
                </a:solidFill>
                <a:ea typeface="+mj-ea"/>
                <a:cs typeface="+mj-cs"/>
              </a:rPr>
              <a:t>     4-6 – «4»                                                                       </a:t>
            </a:r>
            <a:r>
              <a:rPr lang="en-US" sz="1400" dirty="0">
                <a:solidFill>
                  <a:prstClr val="black"/>
                </a:solidFill>
                <a:ea typeface="+mj-ea"/>
                <a:cs typeface="+mj-cs"/>
              </a:rPr>
              <a:t>                                       </a:t>
            </a:r>
            <a:r>
              <a:rPr lang="ru-RU" sz="1400" dirty="0">
                <a:solidFill>
                  <a:prstClr val="black"/>
                </a:solidFill>
                <a:ea typeface="+mj-ea"/>
                <a:cs typeface="+mj-cs"/>
              </a:rPr>
              <a:t>                                                                                       3    – «3»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6845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Объект 5" descr="Картинки по запросу &quot;акула мультяшная&quot;&quot;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439248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Объект 6" descr="Картинки по запросу &quot;континент африка&quot;&quot;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664803"/>
            <a:ext cx="2993397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артинки по запросу &quot;прыжок&quot;&quot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428999"/>
            <a:ext cx="3744416" cy="2520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1173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996952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err="1"/>
              <a:t>Кла́стер</a:t>
            </a:r>
            <a:r>
              <a:rPr lang="ru-RU" sz="2800" dirty="0"/>
              <a:t> (англ. </a:t>
            </a:r>
            <a:r>
              <a:rPr lang="ru-RU" sz="2800" i="1" dirty="0" err="1"/>
              <a:t>cluster</a:t>
            </a:r>
            <a:r>
              <a:rPr lang="ru-RU" sz="2800" dirty="0"/>
              <a:t> — скопление, кисть, рой) — объединение нескольких однородных элементов.</a:t>
            </a:r>
            <a:br>
              <a:rPr lang="ru-RU" sz="2800" dirty="0"/>
            </a:br>
            <a:r>
              <a:rPr lang="ru-RU" sz="2800" dirty="0"/>
              <a:t>Составьте кластер, раскрывающий образы отца-капитана и отца-артиллериста.</a:t>
            </a:r>
            <a:br>
              <a:rPr lang="ru-RU" sz="2800" dirty="0"/>
            </a:br>
            <a:r>
              <a:rPr lang="ru-RU" sz="2800" dirty="0"/>
              <a:t>Слова для составления кластера</a:t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Отец-артиллерист</a:t>
            </a:r>
            <a:r>
              <a:rPr lang="ru-RU" sz="2800" dirty="0"/>
              <a:t>: любящий сына, смелый, отважный, способный на поступок, не теряется в трудной ситуации, находчивый, решительный.</a:t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Отец-капитан</a:t>
            </a:r>
            <a:r>
              <a:rPr lang="ru-RU" sz="2800" dirty="0"/>
              <a:t>: вовремя справляется со своими чувствами, способен принимать важные решения, способный на поступок, сильный духом, не теряется в трудных ситуациях, бесстрашный.</a:t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68982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2768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Игра «Интервью»</a:t>
            </a:r>
            <a:br>
              <a:rPr lang="ru-RU" dirty="0"/>
            </a:br>
            <a:r>
              <a:rPr lang="ru-RU" dirty="0"/>
              <a:t>- Сегодня я узнал…</a:t>
            </a:r>
            <a:br>
              <a:rPr lang="ru-RU" dirty="0"/>
            </a:br>
            <a:r>
              <a:rPr lang="ru-RU" dirty="0"/>
              <a:t>- Было интересно…</a:t>
            </a:r>
            <a:br>
              <a:rPr lang="ru-RU" dirty="0"/>
            </a:br>
            <a:r>
              <a:rPr lang="ru-RU" dirty="0"/>
              <a:t>- Было трудно…</a:t>
            </a:r>
            <a:br>
              <a:rPr lang="ru-RU" dirty="0"/>
            </a:br>
            <a:r>
              <a:rPr lang="ru-RU" dirty="0"/>
              <a:t>- Я выполнял задание…</a:t>
            </a:r>
          </a:p>
        </p:txBody>
      </p:sp>
    </p:spTree>
    <p:extLst>
      <p:ext uri="{BB962C8B-B14F-4D97-AF65-F5344CB8AC3E}">
        <p14:creationId xmlns:p14="http://schemas.microsoft.com/office/powerpoint/2010/main" xmlns="" val="413887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204864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Домашнее задание</a:t>
            </a:r>
            <a:br>
              <a:rPr lang="ru-RU" dirty="0" smtClean="0"/>
            </a:br>
            <a:r>
              <a:rPr lang="ru-RU" dirty="0"/>
              <a:t>1. Сделать иллюстрацию к одному из рассказов  Л.Н. Толстого.</a:t>
            </a:r>
            <a:br>
              <a:rPr lang="ru-RU" dirty="0"/>
            </a:br>
            <a:r>
              <a:rPr lang="ru-RU" dirty="0"/>
              <a:t>2. Подготовить план пересказа к одному из рассказов.</a:t>
            </a:r>
            <a:br>
              <a:rPr lang="ru-RU" dirty="0"/>
            </a:br>
            <a:r>
              <a:rPr lang="ru-RU" dirty="0"/>
              <a:t>3.Составить мини-кроссворд на тему «Рассказы Л.Н. Толстого»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714547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70</Words>
  <Application>Microsoft Office PowerPoint</Application>
  <PresentationFormat>Экран (4:3)</PresentationFormat>
  <Paragraphs>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Учитель спросит – надо встать.                                                                                                         Когда он сесть позволит – сядь.                                                                                                         Ответить хочешь – не шуми,                                                                                                                     А лучше руку подними. </vt:lpstr>
      <vt:lpstr>Купили каракатице                                                                                                                       Кружевное платьице.                                                                                                                         Ходит каракатица,                                                                                                                             Хвастается платьицем. </vt:lpstr>
      <vt:lpstr>Дедушка скачет на лошади ловко, Звонкие вязнут на глине подковки.  Вот замедляет лошадка шажочки,  Вот на опушке мы видим грибочки</vt:lpstr>
      <vt:lpstr> Тест 1. Где Л.Н. Толстой провел своё детство?                                                                                                                           а) В Москве              б) В Ясной Поляне     2. В каком возрасте он остался сиротой?                                                                                                                                     а) Полтора года      б) В 3 года 3. Сколько детей было в семье Л.Н. Толстого?                                                                                                                                                                                  а) Четверо                 б) Пятеро 4. Кто был старшим братом писателя?                                                                                                                                       а) Николенька           б) Сергей 5. Что объявил братьям Николенька?                                                                                                                                          а) Что у него есть тайна         б) Что у него есть клад 6. Как называлось братство, придуманное Николенькой?                                                                                                       а) Муравейное           б) Пчелиное 7. В чём состояла главная тайна братства?                                                                                                                                         а) В том, что все разбогатеют           б) В том, что все люди сделаются счастливыми</vt:lpstr>
      <vt:lpstr>. </vt:lpstr>
      <vt:lpstr>Кла́стер (англ. cluster — скопление, кисть, рой) — объединение нескольких однородных элементов. Составьте кластер, раскрывающий образы отца-капитана и отца-артиллериста. Слова для составления кластера  Отец-артиллерист: любящий сына, смелый, отважный, способный на поступок, не теряется в трудной ситуации, находчивый, решительный.  Отец-капитан: вовремя справляется со своими чувствами, способен принимать важные решения, способный на поступок, сильный духом, не теряется в трудных ситуациях, бесстрашный. </vt:lpstr>
      <vt:lpstr>Игра «Интервью» - Сегодня я узнал… - Было интересно… - Было трудно… - Я выполнял задание…</vt:lpstr>
      <vt:lpstr>Домашнее задание 1. Сделать иллюстрацию к одному из рассказов  Л.Н. Толстого. 2. Подготовить план пересказа к одному из рассказов. 3.Составить мини-кроссворд на тему «Рассказы Л.Н. Толстого»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Учитель спросит – надо встать.                                                                                                         Когда он сесть позволит – сядь.                                                                                                         Ответить хочешь – не шуми,                                                                                                                     А лучше руку подними.</dc:title>
  <dc:creator>Пользователь Windows</dc:creator>
  <cp:lastModifiedBy>shkola</cp:lastModifiedBy>
  <cp:revision>5</cp:revision>
  <dcterms:created xsi:type="dcterms:W3CDTF">2019-11-26T04:18:08Z</dcterms:created>
  <dcterms:modified xsi:type="dcterms:W3CDTF">2019-12-27T08:32:53Z</dcterms:modified>
</cp:coreProperties>
</file>