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27F6B-292F-4127-8FFC-B2B9F6B90604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5D07E-25D3-463C-98AE-910D1E9F2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607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ТЕМА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Подготовка к ЕГЭ. РЕШЕНИЕ УРАВНЕНИЙ РАЗНЫХ ВИДОВ.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5D07E-25D3-463C-98AE-910D1E9F2B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5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630555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повторить и обобщить  знания учащихся в решении </a:t>
            </a:r>
            <a:r>
              <a:rPr lang="ru-RU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уранений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Решение линейных уравнений.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квадратных уравнений.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логарифмических уравнений.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иррациональных уравнений.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показательных уравнений.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-Формирование и выработка навыков решения уравнений;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5D07E-25D3-463C-98AE-910D1E9F2B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96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5D07E-25D3-463C-98AE-910D1E9F2B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632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5688" y="2619302"/>
            <a:ext cx="10883590" cy="184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4800" b="1" cap="all" dirty="0" smtClean="0">
                <a:solidFill>
                  <a:prstClr val="black"/>
                </a:solidFill>
                <a:latin typeface="Calibri" panose="020F0502020204030204"/>
              </a:rPr>
              <a:t> ТЕМА : </a:t>
            </a:r>
            <a:r>
              <a:rPr lang="ru-RU" sz="4800" cap="all" dirty="0" smtClean="0">
                <a:solidFill>
                  <a:prstClr val="black"/>
                </a:solidFill>
                <a:latin typeface="Calibri" panose="020F0502020204030204"/>
              </a:rPr>
              <a:t>Подготовка </a:t>
            </a:r>
            <a:r>
              <a:rPr lang="ru-RU" sz="4800" cap="all" dirty="0">
                <a:solidFill>
                  <a:prstClr val="black"/>
                </a:solidFill>
                <a:latin typeface="Calibri" panose="020F0502020204030204"/>
              </a:rPr>
              <a:t>к ЕГЭ. </a:t>
            </a:r>
            <a:endParaRPr lang="ru-RU" sz="4800" cap="all" dirty="0" smtClean="0">
              <a:solidFill>
                <a:prstClr val="black"/>
              </a:solidFill>
              <a:latin typeface="Calibri" panose="020F0502020204030204"/>
            </a:endParaRPr>
          </a:p>
          <a:p>
            <a:pPr lvl="0" defTabSz="91440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  <a:defRPr/>
            </a:pPr>
            <a:r>
              <a:rPr lang="ru-RU" sz="4800" cap="all" dirty="0" smtClean="0">
                <a:solidFill>
                  <a:prstClr val="black"/>
                </a:solidFill>
                <a:latin typeface="Calibri" panose="020F0502020204030204"/>
              </a:rPr>
              <a:t>РЕШЕНИЕ </a:t>
            </a:r>
            <a:r>
              <a:rPr lang="ru-RU" sz="4800" cap="all" dirty="0">
                <a:solidFill>
                  <a:prstClr val="black"/>
                </a:solidFill>
                <a:latin typeface="Calibri" panose="020F0502020204030204"/>
              </a:rPr>
              <a:t>УРАВНЕНИЙ РАЗНЫХ ВИДОВ.</a:t>
            </a:r>
          </a:p>
        </p:txBody>
      </p:sp>
    </p:spTree>
    <p:extLst>
      <p:ext uri="{BB962C8B-B14F-4D97-AF65-F5344CB8AC3E}">
        <p14:creationId xmlns:p14="http://schemas.microsoft.com/office/powerpoint/2010/main" val="2817739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37063" y="2985770"/>
            <a:ext cx="8909825" cy="187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Домашняя работа.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№7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15 по 22 вариант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брошюры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математике ЕГЭ – 2020 г.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734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2844"/>
            <a:ext cx="8913541" cy="668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1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7356" y="2095558"/>
            <a:ext cx="7716644" cy="3704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07000"/>
              </a:lnSpc>
              <a:spcAft>
                <a:spcPts val="800"/>
              </a:spcAft>
            </a:pPr>
            <a:endParaRPr lang="ru-RU" sz="10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630555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повторить и обобщить  знания учащихся в решении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уранений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Решение линейных уравнений.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квадратных уравнений.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логарифмических уравнений.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иррациональных уравнений.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показательных уравнений.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-Формирование и выработка навыков решения уравнений;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431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iles.adme.ru/files/news/part_170/1708915/12304415-24315710-635041-3-0-1519378519-1519378552-650-1-1519378552-650-419904fd15-15199844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0381" y="1025525"/>
            <a:ext cx="8274204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7507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iles.adme.ru/files/news/part_170/1708915/12303615-24306210-635041-0-1519376634-1519376644-650-1-1519376644-650-e821ae789a-15199844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3337" y="1204332"/>
            <a:ext cx="8040029" cy="415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6974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790" y="602166"/>
            <a:ext cx="7515922" cy="543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7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850780" y="397497"/>
                <a:ext cx="4293220" cy="60630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+6х-16=0   (м)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+4-5х =0                                                            </a:t>
                </a: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629920" lvl="0" indent="-342900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=х+72  ( б)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-х-72=0  ( б)                                                       </a:t>
                </a: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ru-RU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-8(3+х)+х=4                                                           </a:t>
                </a:r>
                <a:endParaRPr lang="ru-RU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24-8х+х=4 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-2(-5-3х)-5х=-2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10+6х-5х=-2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9х-9=9                                                                 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𝟗𝐱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𝟖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=144(м)                                                       </a:t>
                </a: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b="1" i="1" baseline="-25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 baseline="-25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𝐠</m:t>
                        </m:r>
                      </m:e>
                      <m:sub>
                        <m:f>
                          <m:fPr>
                            <m:ctrlPr>
                              <a:rPr lang="ru-RU" sz="1600" b="1" i="1" baseline="-25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1" i="1" baseline="-25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1600" b="1" i="1" baseline="-25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den>
                        </m:f>
                      </m:sub>
                    </m:sSub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(-2х+13)=-1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11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(5х+37)=2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2х+3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5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2х-6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𝟔𝟐𝟓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𝟒𝐱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𝟐𝐱</m:t>
                        </m:r>
                      </m:sup>
                    </m:sSup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4х+1+5-2х=2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𝐱</m:t>
                            </m:r>
                          </m:e>
                        </m:rad>
                      </m:den>
                    </m:f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n-US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(5х-12)=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12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5х-120+3х=-2х                                               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0780" y="397497"/>
                <a:ext cx="4293220" cy="6063006"/>
              </a:xfrm>
              <a:prstGeom prst="rect">
                <a:avLst/>
              </a:prstGeom>
              <a:blipFill>
                <a:blip r:embed="rId3"/>
                <a:stretch>
                  <a:fillRect l="-852" t="-201" r="-426" b="-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388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72000" y="451999"/>
                <a:ext cx="4572000" cy="59540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𝟐𝐱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 </m:t>
                    </m:r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х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sup>
                    </m:sSup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𝟐𝟕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-2х+1-(4х-5)=3                                                </a:t>
                </a:r>
                <a:endParaRPr lang="ru-RU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sup>
                    </m:sSup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𝟔𝟒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+4=5х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=-6х+16  ( м)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-х-72=0  ( б)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𝐱</m:t>
                        </m:r>
                      </m:sup>
                    </m:sSup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=27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0.2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(14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х-21)=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0.2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28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</a:t>
                </a:r>
                <a:r>
                  <a:rPr lang="ru-RU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(2х-3)+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0.2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7=log</a:t>
                </a:r>
                <a:r>
                  <a:rPr lang="en-US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lang="ru-RU" sz="1600" b="1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28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=25(м)              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-8+9х=64   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-4х=-1+4х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                    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=625(б)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(2х-1)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-4х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=0                                                </a:t>
                </a:r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-4х=0(б)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𝐱</m:t>
                        </m:r>
                      </m:sup>
                    </m:sSup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𝟏𝟐𝟓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  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10-6х=9х+4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ru-RU" sz="16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-7х-18=0  (б)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х-6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=64                                     </a:t>
                </a:r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51999"/>
                <a:ext cx="4572000" cy="5954002"/>
              </a:xfrm>
              <a:prstGeom prst="rect">
                <a:avLst/>
              </a:prstGeom>
              <a:blipFill>
                <a:blip r:embed="rId2"/>
                <a:stretch>
                  <a:fillRect l="-667" r="-3333" b="-2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4497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048000" y="394900"/>
                <a:ext cx="6096000" cy="60682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х-6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=64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-11х=-18 (м)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(х+3)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=(х-9)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(х+2)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=(х-8)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2х+6=5-6х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2х=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-6(5-3х)=8х-7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х+2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=3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4х=0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(х-7)(х+4)=0(б)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Х-7=1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5х-3=х-19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5(х-3)=5х-15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𝐱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𝟓𝐱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5(х-3)=-2(х-4)+5</a:t>
                </a: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(5х-3)+(7х-4)=8-(15-11х)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(4х+3)-(10х+11)=7+(13-4х)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(7-5х)-(8-4х)+(5х+6)=8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(3-2х)+(4-3х)+(5-5Х)=12+7х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ru-RU" sz="1600" b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21) -2(х+5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)+3=2-3(х+1) </a:t>
                </a:r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394900"/>
                <a:ext cx="6096000" cy="6068200"/>
              </a:xfrm>
              <a:prstGeom prst="rect">
                <a:avLst/>
              </a:prstGeom>
              <a:blipFill>
                <a:blip r:embed="rId2"/>
                <a:stretch>
                  <a:fillRect l="-500" t="-201" b="-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9048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048000" y="513041"/>
                <a:ext cx="6096000" cy="58319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3(х-1)=2(х+2)     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0,7х+0,8х-х=2      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4(3-х)-11=7(2х-5)   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4(1-0,5а)=-2(3+2а)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0,2(х-3)-1=0,5(х+3)-0,4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9+13х=35+26х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3(5-х)+13=4(3х-8)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-14х-5=0(б)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-20х+25=0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-8х+15=0(б)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-5х-6=0(б)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 Х</a:t>
                </a:r>
                <a:r>
                  <a:rPr lang="ru-RU" sz="1600" b="1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</a:t>
                </a:r>
                <a:r>
                  <a:rPr lang="ru-RU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-9х-2=0(б)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𝐱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𝟔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𝐱</m:t>
                            </m:r>
                          </m:den>
                        </m:f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lang="ru-RU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(м)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𝟏𝟏</m:t>
                        </m:r>
                      </m:sup>
                    </m:sSup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𝟐𝟕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х</m:t>
                        </m:r>
                      </m:sup>
                    </m:sSup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𝟐𝟓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ru-RU" sz="1600" b="1" dirty="0" smtClean="0">
                    <a:effectLst/>
                    <a:ea typeface="Times New Roman" panose="02020603050405020304" pitchFamily="18" charset="0"/>
                  </a:rPr>
                  <a:t>20)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1600" b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sup>
                    </m:sSup>
                    <m:r>
                      <a:rPr lang="ru-RU" sz="1600" b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ru-RU" sz="16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513041"/>
                <a:ext cx="6096000" cy="5831918"/>
              </a:xfrm>
              <a:prstGeom prst="rect">
                <a:avLst/>
              </a:prstGeom>
              <a:blipFill>
                <a:blip r:embed="rId2"/>
                <a:stretch>
                  <a:fillRect l="-500" t="-209" b="-4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038541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47</TotalTime>
  <Words>234</Words>
  <Application>Microsoft Office PowerPoint</Application>
  <PresentationFormat>Широкоэкранный</PresentationFormat>
  <Paragraphs>109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 Math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асхаб</dc:creator>
  <cp:lastModifiedBy>асхаб</cp:lastModifiedBy>
  <cp:revision>7</cp:revision>
  <dcterms:created xsi:type="dcterms:W3CDTF">2020-02-17T02:15:40Z</dcterms:created>
  <dcterms:modified xsi:type="dcterms:W3CDTF">2020-02-20T12:14:23Z</dcterms:modified>
</cp:coreProperties>
</file>